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CB5"/>
    <a:srgbClr val="29972E"/>
    <a:srgbClr val="1092D4"/>
    <a:srgbClr val="8C8C70"/>
    <a:srgbClr val="6EB92B"/>
    <a:srgbClr val="EB6100"/>
    <a:srgbClr val="F39800"/>
    <a:srgbClr val="00B0D9"/>
    <a:srgbClr val="B3D236"/>
    <a:srgbClr val="FCB9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1446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948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0243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3605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0067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779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2020-04-27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8240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2020-04-27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2362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2020-04-27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3549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2020-04-27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318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2020-04-27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981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2020-04-27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8811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43288-133B-47A7-B2E6-BEB210CAE1A0}" type="datetimeFigureOut">
              <a:rPr lang="ko-KR" altLang="en-US" smtClean="0"/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289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115" y="0"/>
            <a:ext cx="9906000" cy="404664"/>
          </a:xfrm>
          <a:prstGeom prst="rect">
            <a:avLst/>
          </a:prstGeom>
          <a:solidFill>
            <a:srgbClr val="0044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0" y="0"/>
            <a:ext cx="776536" cy="404664"/>
          </a:xfrm>
          <a:prstGeom prst="rect">
            <a:avLst/>
          </a:prstGeom>
          <a:solidFill>
            <a:srgbClr val="FCB9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73096" y="0"/>
            <a:ext cx="776536" cy="404664"/>
          </a:xfrm>
          <a:prstGeom prst="rect">
            <a:avLst/>
          </a:prstGeom>
          <a:solidFill>
            <a:srgbClr val="B3D2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1549632" y="0"/>
            <a:ext cx="776536" cy="404664"/>
          </a:xfrm>
          <a:prstGeom prst="rect">
            <a:avLst/>
          </a:prstGeom>
          <a:solidFill>
            <a:srgbClr val="00B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326168" y="0"/>
            <a:ext cx="776536" cy="404664"/>
          </a:xfrm>
          <a:prstGeom prst="rect">
            <a:avLst/>
          </a:prstGeom>
          <a:solidFill>
            <a:srgbClr val="006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2" name="Picture 2" descr="C:\Users\owner\Desktop\함\사인물\로고\(충남인재육성재단) 로고(시그니처 백색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9777" y="44624"/>
            <a:ext cx="1696890" cy="31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47116" y="560929"/>
            <a:ext cx="88852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공용냉장고</a:t>
            </a:r>
            <a:r>
              <a:rPr lang="en-US" altLang="ko-KR" sz="5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5400" dirty="0">
                <a:latin typeface="HY견고딕" pitchFamily="18" charset="-127"/>
                <a:ea typeface="HY견고딕" pitchFamily="18" charset="-127"/>
              </a:rPr>
              <a:t>사용 안내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2853" y="1628800"/>
            <a:ext cx="9582523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altLang="ko-KR" sz="2400" b="1" dirty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*</a:t>
            </a:r>
            <a:r>
              <a:rPr lang="en-US" altLang="ko-KR" sz="2400" b="1" dirty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2800" b="1" dirty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개인 바구니 준비</a:t>
            </a:r>
            <a:r>
              <a:rPr lang="en-US" altLang="ko-KR" sz="2800" b="1" dirty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(1</a:t>
            </a:r>
            <a:r>
              <a:rPr lang="ko-KR" altLang="en-US" sz="2800" b="1" dirty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인 </a:t>
            </a:r>
            <a:r>
              <a:rPr lang="en-US" altLang="ko-KR" sz="2800" b="1" dirty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sz="2800" b="1" dirty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개만</a:t>
            </a:r>
            <a:r>
              <a:rPr lang="en-US" altLang="ko-KR" sz="2800" b="1" dirty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en-US" altLang="ko-KR" sz="2000" b="1" dirty="0"/>
              <a:t>- </a:t>
            </a:r>
            <a:r>
              <a:rPr lang="ko-KR" altLang="en-US" sz="2000" b="1" dirty="0">
                <a:solidFill>
                  <a:srgbClr val="7030A0"/>
                </a:solidFill>
              </a:rPr>
              <a:t>가로 </a:t>
            </a:r>
            <a:r>
              <a:rPr lang="en-US" altLang="ko-KR" sz="2000" b="1" dirty="0">
                <a:solidFill>
                  <a:srgbClr val="7030A0"/>
                </a:solidFill>
              </a:rPr>
              <a:t>24cm×</a:t>
            </a:r>
            <a:r>
              <a:rPr lang="ko-KR" altLang="en-US" sz="2000" b="1" dirty="0">
                <a:solidFill>
                  <a:srgbClr val="7030A0"/>
                </a:solidFill>
              </a:rPr>
              <a:t>세로 </a:t>
            </a:r>
            <a:r>
              <a:rPr lang="en-US" altLang="ko-KR" sz="2000" b="1" dirty="0">
                <a:solidFill>
                  <a:srgbClr val="7030A0"/>
                </a:solidFill>
              </a:rPr>
              <a:t>16cm×</a:t>
            </a:r>
            <a:r>
              <a:rPr lang="ko-KR" altLang="en-US" sz="2000" b="1" dirty="0">
                <a:solidFill>
                  <a:srgbClr val="7030A0"/>
                </a:solidFill>
              </a:rPr>
              <a:t>높이 </a:t>
            </a:r>
            <a:r>
              <a:rPr lang="en-US" altLang="ko-KR" sz="2000" b="1" dirty="0">
                <a:solidFill>
                  <a:srgbClr val="7030A0"/>
                </a:solidFill>
              </a:rPr>
              <a:t>11cm</a:t>
            </a:r>
          </a:p>
          <a:p>
            <a:pPr algn="r">
              <a:lnSpc>
                <a:spcPct val="150000"/>
              </a:lnSpc>
            </a:pPr>
            <a:r>
              <a:rPr lang="en-US" altLang="ko-KR" sz="2000" b="1" dirty="0"/>
              <a:t>  </a:t>
            </a:r>
            <a:r>
              <a:rPr lang="ko-KR" altLang="en-US" b="1" dirty="0"/>
              <a:t>예 </a:t>
            </a:r>
            <a:r>
              <a:rPr lang="en-US" altLang="ko-KR" b="1" dirty="0"/>
              <a:t>: </a:t>
            </a:r>
            <a:r>
              <a:rPr lang="ko-KR" altLang="en-US" b="1" dirty="0"/>
              <a:t>다</a:t>
            </a:r>
            <a:r>
              <a:rPr lang="en-US" altLang="ko-KR" b="1" dirty="0"/>
              <a:t>*</a:t>
            </a:r>
            <a:r>
              <a:rPr lang="ko-KR" altLang="en-US" b="1" dirty="0"/>
              <a:t>소 </a:t>
            </a:r>
            <a:r>
              <a:rPr lang="ko-KR" altLang="en-US" b="1" dirty="0" err="1"/>
              <a:t>키즈바구니</a:t>
            </a:r>
            <a:r>
              <a:rPr lang="ko-KR" altLang="en-US" b="1" dirty="0"/>
              <a:t> </a:t>
            </a:r>
            <a:r>
              <a:rPr lang="en-US" altLang="ko-KR" b="1" dirty="0"/>
              <a:t>2</a:t>
            </a:r>
            <a:r>
              <a:rPr lang="ko-KR" altLang="en-US" b="1" dirty="0"/>
              <a:t>호</a:t>
            </a:r>
            <a:r>
              <a:rPr lang="en-US" altLang="ko-KR" b="1" dirty="0"/>
              <a:t>)</a:t>
            </a:r>
          </a:p>
          <a:p>
            <a:pPr algn="r">
              <a:lnSpc>
                <a:spcPct val="150000"/>
              </a:lnSpc>
            </a:pPr>
            <a:r>
              <a:rPr lang="en-US" altLang="ko-KR" sz="2000" b="1" dirty="0"/>
              <a:t>- </a:t>
            </a:r>
            <a:r>
              <a:rPr lang="ko-KR" altLang="en-US" sz="2000" b="1" dirty="0">
                <a:solidFill>
                  <a:srgbClr val="29972E"/>
                </a:solidFill>
              </a:rPr>
              <a:t>반드시 이름표</a:t>
            </a:r>
            <a:r>
              <a:rPr lang="en-US" altLang="ko-KR" sz="2000" b="1" dirty="0">
                <a:solidFill>
                  <a:srgbClr val="29972E"/>
                </a:solidFill>
              </a:rPr>
              <a:t>(</a:t>
            </a:r>
            <a:r>
              <a:rPr lang="ko-KR" altLang="en-US" sz="2000" b="1" dirty="0">
                <a:solidFill>
                  <a:srgbClr val="29972E"/>
                </a:solidFill>
              </a:rPr>
              <a:t>동관</a:t>
            </a:r>
            <a:r>
              <a:rPr lang="en-US" altLang="ko-KR" sz="2000" b="1" dirty="0">
                <a:solidFill>
                  <a:srgbClr val="29972E"/>
                </a:solidFill>
              </a:rPr>
              <a:t>101 </a:t>
            </a:r>
            <a:r>
              <a:rPr lang="ko-KR" altLang="en-US" sz="2000" b="1" dirty="0">
                <a:solidFill>
                  <a:srgbClr val="29972E"/>
                </a:solidFill>
              </a:rPr>
              <a:t>김충남</a:t>
            </a:r>
            <a:r>
              <a:rPr lang="en-US" altLang="ko-KR" sz="2000" b="1" dirty="0">
                <a:solidFill>
                  <a:srgbClr val="29972E"/>
                </a:solidFill>
              </a:rPr>
              <a:t>)</a:t>
            </a:r>
            <a:r>
              <a:rPr lang="ko-KR" altLang="en-US" sz="2000" b="1" dirty="0">
                <a:solidFill>
                  <a:srgbClr val="29972E"/>
                </a:solidFill>
              </a:rPr>
              <a:t>부착</a:t>
            </a:r>
            <a:endParaRPr lang="en-US" altLang="ko-KR" sz="2000" b="1" dirty="0">
              <a:solidFill>
                <a:srgbClr val="29972E"/>
              </a:solidFill>
            </a:endParaRPr>
          </a:p>
          <a:p>
            <a:pPr algn="r">
              <a:lnSpc>
                <a:spcPct val="150000"/>
              </a:lnSpc>
            </a:pPr>
            <a:r>
              <a:rPr lang="en-US" altLang="ko-KR" sz="2000" b="1" dirty="0"/>
              <a:t>   </a:t>
            </a:r>
            <a:r>
              <a:rPr lang="en-US" altLang="ko-KR" sz="2000" b="1" dirty="0">
                <a:solidFill>
                  <a:srgbClr val="006CB5"/>
                </a:solidFill>
              </a:rPr>
              <a:t>(</a:t>
            </a:r>
            <a:r>
              <a:rPr lang="ko-KR" altLang="en-US" sz="2000" b="1" dirty="0">
                <a:solidFill>
                  <a:srgbClr val="006CB5"/>
                </a:solidFill>
              </a:rPr>
              <a:t>우유</a:t>
            </a:r>
            <a:r>
              <a:rPr lang="en-US" altLang="ko-KR" sz="2000" b="1" dirty="0">
                <a:solidFill>
                  <a:srgbClr val="006CB5"/>
                </a:solidFill>
              </a:rPr>
              <a:t>, </a:t>
            </a:r>
            <a:r>
              <a:rPr lang="ko-KR" altLang="en-US" sz="2000" b="1" dirty="0">
                <a:solidFill>
                  <a:srgbClr val="006CB5"/>
                </a:solidFill>
              </a:rPr>
              <a:t>음료수 병</a:t>
            </a:r>
            <a:r>
              <a:rPr lang="en-US" altLang="ko-KR" sz="2000" b="1" dirty="0">
                <a:solidFill>
                  <a:srgbClr val="006CB5"/>
                </a:solidFill>
              </a:rPr>
              <a:t>&amp;</a:t>
            </a:r>
            <a:r>
              <a:rPr lang="ko-KR" altLang="en-US" sz="2000" b="1" dirty="0">
                <a:solidFill>
                  <a:srgbClr val="006CB5"/>
                </a:solidFill>
              </a:rPr>
              <a:t>캔 등에 이름 표기</a:t>
            </a:r>
            <a:r>
              <a:rPr lang="en-US" altLang="ko-KR" sz="2000" b="1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/>
              <a:t> </a:t>
            </a:r>
            <a:r>
              <a:rPr lang="en-US" altLang="ko-KR" sz="2000" b="1" dirty="0">
                <a:solidFill>
                  <a:srgbClr val="FF0000"/>
                </a:solidFill>
              </a:rPr>
              <a:t>[</a:t>
            </a:r>
            <a:r>
              <a:rPr lang="ko-KR" altLang="en-US" sz="2000" b="1" dirty="0">
                <a:solidFill>
                  <a:srgbClr val="FF0000"/>
                </a:solidFill>
              </a:rPr>
              <a:t>주의사항</a:t>
            </a:r>
            <a:r>
              <a:rPr lang="en-US" altLang="ko-KR" sz="2000" b="1" dirty="0">
                <a:solidFill>
                  <a:srgbClr val="FF0000"/>
                </a:solidFill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/>
              <a:t> 1. </a:t>
            </a:r>
            <a:r>
              <a:rPr lang="ko-KR" altLang="en-US" sz="2000" b="1" dirty="0">
                <a:solidFill>
                  <a:srgbClr val="29972E"/>
                </a:solidFill>
              </a:rPr>
              <a:t>지정 바구니에 넣지 않은 것</a:t>
            </a:r>
            <a:r>
              <a:rPr lang="en-US" altLang="ko-KR" sz="2000" b="1" dirty="0">
                <a:solidFill>
                  <a:srgbClr val="29972E"/>
                </a:solidFill>
              </a:rPr>
              <a:t>, </a:t>
            </a:r>
            <a:r>
              <a:rPr lang="ko-KR" altLang="en-US" sz="2000" b="1" dirty="0">
                <a:solidFill>
                  <a:srgbClr val="29972E"/>
                </a:solidFill>
              </a:rPr>
              <a:t>이름표가 없는 것 ➠ 일괄폐기</a:t>
            </a:r>
            <a:endParaRPr lang="en-US" altLang="ko-KR" sz="2000" b="1" dirty="0">
              <a:solidFill>
                <a:srgbClr val="29972E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/>
              <a:t> 2. </a:t>
            </a:r>
            <a:r>
              <a:rPr lang="ko-KR" altLang="en-US" sz="2000" b="1" dirty="0">
                <a:solidFill>
                  <a:srgbClr val="FF0000"/>
                </a:solidFill>
              </a:rPr>
              <a:t>유통기한 지난 음식물 방치 ➠ 일괄폐기 후 벌점 부과</a:t>
            </a:r>
            <a:r>
              <a:rPr lang="en-US" altLang="ko-KR" sz="2000" b="1" dirty="0">
                <a:solidFill>
                  <a:srgbClr val="FF0000"/>
                </a:solidFill>
              </a:rPr>
              <a:t>(5</a:t>
            </a:r>
            <a:r>
              <a:rPr lang="ko-KR" altLang="en-US" sz="2000" b="1" dirty="0">
                <a:solidFill>
                  <a:srgbClr val="FF0000"/>
                </a:solidFill>
              </a:rPr>
              <a:t>점</a:t>
            </a:r>
            <a:r>
              <a:rPr lang="en-US" altLang="ko-KR" sz="2000" b="1" dirty="0">
                <a:solidFill>
                  <a:srgbClr val="FF0000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/>
              <a:t> 3. </a:t>
            </a:r>
            <a:r>
              <a:rPr lang="ko-KR" altLang="en-US" sz="2000" b="1" dirty="0"/>
              <a:t>대용량 박스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두유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과일즙 등</a:t>
            </a:r>
            <a:r>
              <a:rPr lang="en-US" altLang="ko-KR" sz="2000" b="1" dirty="0"/>
              <a:t>)</a:t>
            </a:r>
            <a:r>
              <a:rPr lang="ko-KR" altLang="en-US" sz="2000" b="1" dirty="0"/>
              <a:t>는 먹을 양만큼 지정바구니에 덜어 냉장고에 넣기</a:t>
            </a:r>
            <a:endParaRPr lang="en-US" altLang="ko-KR" sz="2000" b="1" dirty="0"/>
          </a:p>
          <a:p>
            <a:pPr algn="ctr">
              <a:lnSpc>
                <a:spcPct val="200000"/>
              </a:lnSpc>
            </a:pPr>
            <a:r>
              <a:rPr lang="ko-KR" altLang="en-US" b="1" dirty="0">
                <a:solidFill>
                  <a:srgbClr val="FF0000"/>
                </a:solidFill>
              </a:rPr>
              <a:t>정기적으로 점검하니 사용자는 음식물 관리를 잘 해주기 바랍니다</a:t>
            </a:r>
            <a:r>
              <a:rPr lang="en-US" altLang="ko-KR" b="1" dirty="0">
                <a:solidFill>
                  <a:srgbClr val="FF0000"/>
                </a:solidFill>
              </a:rPr>
              <a:t>!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1025" name="_x377348160" descr="EMB00001798258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000" y="1511693"/>
            <a:ext cx="4186336" cy="277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2379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3020</TotalTime>
  <Words>114</Words>
  <Application>Microsoft Office PowerPoint</Application>
  <PresentationFormat>A4 용지(210x297mm)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HY견고딕</vt:lpstr>
      <vt:lpstr>나눔바른고딕</vt:lpstr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owner</dc:creator>
  <cp:lastModifiedBy>user</cp:lastModifiedBy>
  <cp:revision>36</cp:revision>
  <cp:lastPrinted>2018-08-21T04:39:39Z</cp:lastPrinted>
  <dcterms:created xsi:type="dcterms:W3CDTF">2018-04-19T09:03:36Z</dcterms:created>
  <dcterms:modified xsi:type="dcterms:W3CDTF">2020-04-27T00:42:15Z</dcterms:modified>
</cp:coreProperties>
</file>