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E86D"/>
    <a:srgbClr val="FFCC00"/>
    <a:srgbClr val="FEE168"/>
    <a:srgbClr val="FFFFCC"/>
    <a:srgbClr val="FFD467"/>
    <a:srgbClr val="FFFF99"/>
    <a:srgbClr val="FFCC99"/>
    <a:srgbClr val="FFDE67"/>
    <a:srgbClr val="FF9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70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1BB8-B4F2-45F2-97A7-607C2059D1E9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FC660-272A-4753-A34B-18A9EB1E79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45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FC660-272A-4753-A34B-18A9EB1E799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3248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029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817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412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219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47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494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209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314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312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899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92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651CB-DB5F-4B26-9021-AB5A1D0C51DD}" type="datetimeFigureOut">
              <a:rPr lang="ko-KR" altLang="en-US" smtClean="0"/>
              <a:t>2019-09-09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B6B28-7A49-43F4-A9BA-A6A2D261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11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모서리가 둥근 직사각형 22"/>
          <p:cNvSpPr/>
          <p:nvPr/>
        </p:nvSpPr>
        <p:spPr>
          <a:xfrm>
            <a:off x="0" y="755576"/>
            <a:ext cx="6858000" cy="6120680"/>
          </a:xfrm>
          <a:prstGeom prst="roundRect">
            <a:avLst>
              <a:gd name="adj" fmla="val 3307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348" y="2049553"/>
            <a:ext cx="2048503" cy="3674575"/>
          </a:xfrm>
          <a:prstGeom prst="rect">
            <a:avLst/>
          </a:prstGeom>
          <a:ln>
            <a:solidFill>
              <a:srgbClr val="F9E86D"/>
            </a:solidFill>
          </a:ln>
        </p:spPr>
      </p:pic>
      <p:sp>
        <p:nvSpPr>
          <p:cNvPr id="37" name="모서리가 둥근 직사각형 36"/>
          <p:cNvSpPr/>
          <p:nvPr/>
        </p:nvSpPr>
        <p:spPr>
          <a:xfrm>
            <a:off x="0" y="754037"/>
            <a:ext cx="4293096" cy="4970091"/>
          </a:xfrm>
          <a:prstGeom prst="roundRect">
            <a:avLst>
              <a:gd name="adj" fmla="val 3307"/>
            </a:avLst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6858000" cy="79102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오픈 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채팅방</a:t>
            </a:r>
            <a:r>
              <a:rPr lang="ko-KR" altLang="en-US" sz="2800" b="1" dirty="0" smtClean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개설 안</a:t>
            </a:r>
            <a:r>
              <a:rPr lang="ko-KR" altLang="en-US" sz="2800" b="1" dirty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내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076" y="971600"/>
            <a:ext cx="2257049" cy="2155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" y="791024"/>
            <a:ext cx="4290423" cy="24848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TextBox 15"/>
          <p:cNvSpPr txBox="1"/>
          <p:nvPr/>
        </p:nvSpPr>
        <p:spPr>
          <a:xfrm>
            <a:off x="156764" y="3981708"/>
            <a:ext cx="320022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00" b="1" dirty="0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충청남도 학생기숙사</a:t>
            </a:r>
            <a:endParaRPr lang="ko-KR" altLang="en-US" sz="2300" b="1" dirty="0">
              <a:solidFill>
                <a:schemeClr val="bg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6764" y="3525863"/>
            <a:ext cx="266429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300" b="1" dirty="0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오픈 </a:t>
            </a:r>
            <a:r>
              <a:rPr lang="ko-KR" altLang="en-US" sz="2300" b="1" dirty="0" err="1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채팅방</a:t>
            </a:r>
            <a:endParaRPr lang="ko-KR" altLang="en-US" sz="2300" b="1" dirty="0">
              <a:solidFill>
                <a:schemeClr val="bg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2917" y="5149225"/>
            <a:ext cx="266429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300" b="1" dirty="0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#</a:t>
            </a:r>
            <a:r>
              <a:rPr lang="ko-KR" altLang="en-US" sz="2300" b="1" dirty="0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충남학사 </a:t>
            </a:r>
            <a:r>
              <a:rPr lang="en-US" altLang="ko-KR" sz="2300" b="1" dirty="0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#</a:t>
            </a:r>
            <a:r>
              <a:rPr lang="ko-KR" altLang="en-US" sz="2300" b="1" dirty="0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대전</a:t>
            </a:r>
            <a:endParaRPr lang="ko-KR" altLang="en-US" sz="2300" b="1" dirty="0">
              <a:solidFill>
                <a:schemeClr val="bg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188640" y="5868144"/>
            <a:ext cx="6526485" cy="2520280"/>
          </a:xfrm>
          <a:prstGeom prst="roundRect">
            <a:avLst/>
          </a:prstGeom>
          <a:solidFill>
            <a:schemeClr val="bg1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이번에 </a:t>
            </a:r>
            <a:r>
              <a:rPr lang="en-US" altLang="ko-KR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2</a:t>
            </a:r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학기를 맞이하여</a:t>
            </a:r>
            <a:endParaRPr lang="en-US" altLang="ko-KR" sz="2000" dirty="0" smtClean="0">
              <a:solidFill>
                <a:schemeClr val="tx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사생자치회에서 오픈 </a:t>
            </a:r>
            <a:r>
              <a:rPr lang="ko-KR" altLang="en-US" sz="2000" dirty="0" err="1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채</a:t>
            </a:r>
            <a:r>
              <a:rPr lang="ko-KR" altLang="en-US" sz="2000" dirty="0" err="1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팅</a:t>
            </a:r>
            <a:r>
              <a:rPr lang="ko-KR" altLang="en-US" sz="2000" dirty="0" err="1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방을</a:t>
            </a:r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만들었습니다</a:t>
            </a:r>
            <a:r>
              <a:rPr lang="en-US" altLang="ko-KR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</a:p>
          <a:p>
            <a:r>
              <a:rPr lang="en-US" altLang="ko-KR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</a:p>
          <a:p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학사내의 소식을 전달하고 </a:t>
            </a:r>
            <a:r>
              <a:rPr lang="ko-KR" altLang="en-US" sz="2000" dirty="0" err="1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학사생들의</a:t>
            </a:r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친목을</a:t>
            </a:r>
            <a:endParaRPr lang="en-US" altLang="ko-KR" sz="2000" dirty="0" smtClean="0">
              <a:solidFill>
                <a:schemeClr val="tx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도모할 수 있는 소통의 장이라는 취지로 만들었습니다</a:t>
            </a:r>
            <a:r>
              <a:rPr lang="en-US" altLang="ko-KR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endParaRPr lang="en-US" altLang="ko-KR" sz="2000" dirty="0" smtClean="0">
              <a:solidFill>
                <a:schemeClr val="tx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endParaRPr lang="en-US" altLang="ko-KR" sz="2000" dirty="0">
              <a:solidFill>
                <a:schemeClr val="tx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r>
              <a:rPr lang="ko-KR" altLang="en-US" sz="2000" dirty="0" err="1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학사생들의</a:t>
            </a:r>
            <a:r>
              <a:rPr lang="ko-KR" altLang="en-US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적극적인 참여 </a:t>
            </a:r>
            <a:r>
              <a:rPr lang="ko-KR" altLang="en-US" sz="2000" dirty="0" err="1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부탁드립니다</a:t>
            </a:r>
            <a:r>
              <a:rPr lang="en-US" altLang="ko-KR" sz="2000" dirty="0" smtClean="0">
                <a:solidFill>
                  <a:schemeClr val="tx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  <a:endParaRPr lang="ko-KR" altLang="en-US" sz="2000" dirty="0">
              <a:solidFill>
                <a:schemeClr val="tx1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095" y="8460921"/>
            <a:ext cx="2317755" cy="58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41</Words>
  <Application>Microsoft Office PowerPoint</Application>
  <PresentationFormat>화면 슬라이드 쇼(4:3)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LEEIH</dc:creator>
  <cp:lastModifiedBy>owner</cp:lastModifiedBy>
  <cp:revision>14</cp:revision>
  <dcterms:created xsi:type="dcterms:W3CDTF">2019-09-01T14:25:36Z</dcterms:created>
  <dcterms:modified xsi:type="dcterms:W3CDTF">2019-09-09T05:42:12Z</dcterms:modified>
</cp:coreProperties>
</file>