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8C8C70"/>
    <a:srgbClr val="1092D4"/>
    <a:srgbClr val="6EB92B"/>
    <a:srgbClr val="EB6100"/>
    <a:srgbClr val="F39800"/>
    <a:srgbClr val="00B0D9"/>
    <a:srgbClr val="B3D236"/>
    <a:srgbClr val="FCB913"/>
    <a:srgbClr val="00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44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2020-09-24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65906" y="548680"/>
            <a:ext cx="9380761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b="1" dirty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en-US" altLang="ko-KR" sz="6600" b="1" dirty="0">
                <a:latin typeface="나눔바른고딕" pitchFamily="50" charset="-127"/>
                <a:ea typeface="나눔바른고딕" pitchFamily="50" charset="-127"/>
              </a:rPr>
              <a:t>10</a:t>
            </a:r>
            <a:r>
              <a:rPr lang="ko-KR" altLang="en-US" sz="6600" b="1" dirty="0">
                <a:latin typeface="나눔바른고딕" pitchFamily="50" charset="-127"/>
                <a:ea typeface="나눔바른고딕" pitchFamily="50" charset="-127"/>
              </a:rPr>
              <a:t>월 도서관 운영 알림</a:t>
            </a:r>
            <a:endParaRPr lang="en-US" altLang="ko-KR" sz="6600" b="1" dirty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800" b="1" dirty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400" b="1" dirty="0">
                <a:latin typeface="나눔바른고딕" pitchFamily="50" charset="-127"/>
                <a:ea typeface="나눔바른고딕" pitchFamily="50" charset="-127"/>
              </a:rPr>
              <a:t>  </a:t>
            </a:r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* </a:t>
            </a:r>
            <a:r>
              <a:rPr lang="ko-KR" altLang="en-US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요   일 </a:t>
            </a:r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매주 월 </a:t>
            </a:r>
            <a:r>
              <a:rPr lang="en-US" altLang="ko-KR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/ </a:t>
            </a:r>
            <a:r>
              <a:rPr lang="ko-KR" altLang="en-US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수 </a:t>
            </a:r>
            <a:r>
              <a:rPr lang="en-US" altLang="ko-KR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/ </a:t>
            </a:r>
            <a:r>
              <a:rPr lang="ko-KR" altLang="en-US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금 </a:t>
            </a:r>
            <a:r>
              <a:rPr lang="en-US" altLang="ko-KR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/ </a:t>
            </a:r>
            <a:r>
              <a:rPr lang="ko-KR" altLang="en-US" sz="40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일</a:t>
            </a:r>
            <a:endParaRPr lang="en-US" altLang="ko-KR" sz="4000" b="1" dirty="0">
              <a:solidFill>
                <a:srgbClr val="FF0000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  * </a:t>
            </a:r>
            <a:r>
              <a:rPr lang="ko-KR" altLang="en-US" sz="4000" b="1" dirty="0">
                <a:solidFill>
                  <a:srgbClr val="0070C0"/>
                </a:solidFill>
                <a:latin typeface="나눔바른고딕" pitchFamily="50" charset="-127"/>
                <a:ea typeface="나눔바른고딕" pitchFamily="50" charset="-127"/>
              </a:rPr>
              <a:t>시   간 </a:t>
            </a:r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en-US" altLang="ko-KR" sz="4000" b="1" dirty="0">
                <a:solidFill>
                  <a:srgbClr val="0070C0"/>
                </a:solidFill>
                <a:latin typeface="나눔바른고딕" pitchFamily="50" charset="-127"/>
                <a:ea typeface="나눔바른고딕" pitchFamily="50" charset="-127"/>
              </a:rPr>
              <a:t>20:00~23:00(3</a:t>
            </a:r>
            <a:r>
              <a:rPr lang="ko-KR" altLang="en-US" sz="4000" b="1" dirty="0">
                <a:solidFill>
                  <a:srgbClr val="0070C0"/>
                </a:solidFill>
                <a:latin typeface="나눔바른고딕" pitchFamily="50" charset="-127"/>
                <a:ea typeface="나눔바른고딕" pitchFamily="50" charset="-127"/>
              </a:rPr>
              <a:t>시간</a:t>
            </a:r>
            <a:r>
              <a:rPr lang="en-US" altLang="ko-KR" sz="4000" b="1" dirty="0">
                <a:solidFill>
                  <a:srgbClr val="0070C0"/>
                </a:solidFill>
                <a:latin typeface="나눔바른고딕" pitchFamily="50" charset="-127"/>
                <a:ea typeface="나눔바른고딕" pitchFamily="50" charset="-127"/>
              </a:rPr>
              <a:t>)</a:t>
            </a:r>
          </a:p>
          <a:p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  * </a:t>
            </a:r>
            <a:r>
              <a:rPr lang="ko-KR" altLang="en-US" sz="4000" b="1" dirty="0">
                <a:latin typeface="나눔바른고딕" pitchFamily="50" charset="-127"/>
                <a:ea typeface="나눔바른고딕" pitchFamily="50" charset="-127"/>
              </a:rPr>
              <a:t>내   용 </a:t>
            </a:r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4000" b="1" dirty="0">
                <a:latin typeface="나눔바른고딕" pitchFamily="50" charset="-127"/>
                <a:ea typeface="나눔바른고딕" pitchFamily="50" charset="-127"/>
              </a:rPr>
              <a:t>도서대여 및 반납</a:t>
            </a:r>
            <a:endParaRPr lang="en-US" altLang="ko-KR" sz="4000" b="1" dirty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  * </a:t>
            </a:r>
            <a:r>
              <a:rPr lang="ko-KR" altLang="en-US" sz="4000" b="1" dirty="0">
                <a:solidFill>
                  <a:srgbClr val="00B050"/>
                </a:solidFill>
                <a:latin typeface="나눔바른고딕" pitchFamily="50" charset="-127"/>
                <a:ea typeface="나눔바른고딕" pitchFamily="50" charset="-127"/>
              </a:rPr>
              <a:t>시작일 </a:t>
            </a:r>
            <a:r>
              <a:rPr lang="en-US" altLang="ko-KR" sz="4000" b="1" dirty="0"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en-US" altLang="ko-KR" sz="4000" b="1" dirty="0">
                <a:solidFill>
                  <a:srgbClr val="00B050"/>
                </a:solidFill>
                <a:latin typeface="나눔바른고딕" pitchFamily="50" charset="-127"/>
                <a:ea typeface="나눔바른고딕" pitchFamily="50" charset="-127"/>
              </a:rPr>
              <a:t>10. 4.(</a:t>
            </a:r>
            <a:r>
              <a:rPr lang="ko-KR" altLang="en-US" sz="4000" b="1" dirty="0">
                <a:solidFill>
                  <a:srgbClr val="00B050"/>
                </a:solidFill>
                <a:latin typeface="나눔바른고딕" pitchFamily="50" charset="-127"/>
                <a:ea typeface="나눔바른고딕" pitchFamily="50" charset="-127"/>
              </a:rPr>
              <a:t>일</a:t>
            </a:r>
            <a:r>
              <a:rPr lang="en-US" altLang="ko-KR" sz="4000" b="1" dirty="0">
                <a:solidFill>
                  <a:srgbClr val="00B050"/>
                </a:solidFill>
                <a:latin typeface="나눔바른고딕" pitchFamily="50" charset="-127"/>
                <a:ea typeface="나눔바른고딕" pitchFamily="50" charset="-127"/>
              </a:rPr>
              <a:t>)</a:t>
            </a:r>
          </a:p>
          <a:p>
            <a:endParaRPr lang="en-US" altLang="ko-KR" sz="2800" b="1" dirty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1100" b="1" dirty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200" b="1" dirty="0">
                <a:latin typeface="나눔바른고딕" pitchFamily="50" charset="-127"/>
                <a:ea typeface="나눔바른고딕" pitchFamily="50" charset="-127"/>
              </a:rPr>
              <a:t>도서대여 봉사활동자는 시작시간 </a:t>
            </a:r>
            <a:r>
              <a:rPr lang="en-US" altLang="ko-KR" sz="3200" b="1" dirty="0">
                <a:latin typeface="나눔바른고딕" pitchFamily="50" charset="-127"/>
                <a:ea typeface="나눔바른고딕" pitchFamily="50" charset="-127"/>
              </a:rPr>
              <a:t>10</a:t>
            </a:r>
            <a:r>
              <a:rPr lang="ko-KR" altLang="en-US" sz="3200" b="1" dirty="0">
                <a:latin typeface="나눔바른고딕" pitchFamily="50" charset="-127"/>
                <a:ea typeface="나눔바른고딕" pitchFamily="50" charset="-127"/>
              </a:rPr>
              <a:t>분 전까지 </a:t>
            </a:r>
            <a:endParaRPr lang="en-US" altLang="ko-KR" sz="3200" b="1" dirty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200" b="1" dirty="0">
                <a:latin typeface="나눔바른고딕" pitchFamily="50" charset="-127"/>
                <a:ea typeface="나눔바른고딕" pitchFamily="50" charset="-127"/>
              </a:rPr>
              <a:t>지도사실에서 열쇠와 대장을 받아 가기 바랍니다</a:t>
            </a:r>
            <a:r>
              <a:rPr lang="en-US" altLang="ko-KR" sz="3200" b="1" dirty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4400" b="1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57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40</cp:revision>
  <cp:lastPrinted>2020-09-06T00:37:13Z</cp:lastPrinted>
  <dcterms:created xsi:type="dcterms:W3CDTF">2018-04-19T09:03:36Z</dcterms:created>
  <dcterms:modified xsi:type="dcterms:W3CDTF">2020-09-24T08:00:48Z</dcterms:modified>
</cp:coreProperties>
</file>