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B5"/>
    <a:srgbClr val="8C8C70"/>
    <a:srgbClr val="1092D4"/>
    <a:srgbClr val="6EB92B"/>
    <a:srgbClr val="EB6100"/>
    <a:srgbClr val="F39800"/>
    <a:srgbClr val="00B0D9"/>
    <a:srgbClr val="B3D236"/>
    <a:srgbClr val="FCB913"/>
    <a:srgbClr val="004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446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48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24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36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06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77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24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236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54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18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8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81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43288-133B-47A7-B2E6-BEB210CAE1A0}" type="datetimeFigureOut">
              <a:rPr lang="ko-KR" altLang="en-US" smtClean="0"/>
              <a:t>2020-09-24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89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15" y="0"/>
            <a:ext cx="9906000" cy="404664"/>
          </a:xfrm>
          <a:prstGeom prst="rect">
            <a:avLst/>
          </a:prstGeom>
          <a:solidFill>
            <a:srgbClr val="0044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776536" cy="404664"/>
          </a:xfrm>
          <a:prstGeom prst="rect">
            <a:avLst/>
          </a:prstGeom>
          <a:solidFill>
            <a:srgbClr val="FCB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73096" y="0"/>
            <a:ext cx="776536" cy="404664"/>
          </a:xfrm>
          <a:prstGeom prst="rect">
            <a:avLst/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549632" y="0"/>
            <a:ext cx="776536" cy="404664"/>
          </a:xfrm>
          <a:prstGeom prst="rect">
            <a:avLst/>
          </a:prstGeom>
          <a:solidFill>
            <a:srgbClr val="00B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326168" y="0"/>
            <a:ext cx="776536" cy="404664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Picture 2" descr="C:\Users\owner\Desktop\함\사인물\로고\(충남인재육성재단) 로고(시그니처 백색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777" y="44624"/>
            <a:ext cx="1696890" cy="31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65906" y="548680"/>
            <a:ext cx="9380761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b="1" dirty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en-US" altLang="ko-KR" sz="6600" b="1" dirty="0">
                <a:latin typeface="나눔바른고딕" pitchFamily="50" charset="-127"/>
                <a:ea typeface="나눔바른고딕" pitchFamily="50" charset="-127"/>
              </a:rPr>
              <a:t>10</a:t>
            </a:r>
            <a:r>
              <a:rPr lang="ko-KR" altLang="en-US" sz="6600" b="1" dirty="0">
                <a:latin typeface="나눔바른고딕" pitchFamily="50" charset="-127"/>
                <a:ea typeface="나눔바른고딕" pitchFamily="50" charset="-127"/>
              </a:rPr>
              <a:t>월 도서관 운영 알림</a:t>
            </a:r>
            <a:endParaRPr lang="en-US" altLang="ko-KR" sz="6600" b="1" dirty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800" b="1" dirty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4400" b="1" dirty="0">
                <a:latin typeface="나눔바른고딕" pitchFamily="50" charset="-127"/>
                <a:ea typeface="나눔바른고딕" pitchFamily="50" charset="-127"/>
              </a:rPr>
              <a:t>  </a:t>
            </a:r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* </a:t>
            </a:r>
            <a:r>
              <a:rPr lang="ko-KR" altLang="en-US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요   일 </a:t>
            </a:r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매주 월 </a:t>
            </a:r>
            <a:r>
              <a:rPr lang="en-US" altLang="ko-KR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 </a:t>
            </a:r>
            <a:r>
              <a:rPr lang="ko-KR" altLang="en-US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수 </a:t>
            </a:r>
            <a:r>
              <a:rPr lang="en-US" altLang="ko-KR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 </a:t>
            </a:r>
            <a:r>
              <a:rPr lang="ko-KR" altLang="en-US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금 </a:t>
            </a:r>
            <a:r>
              <a:rPr lang="en-US" altLang="ko-KR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 </a:t>
            </a:r>
            <a:r>
              <a:rPr lang="ko-KR" altLang="en-US" sz="40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일</a:t>
            </a:r>
            <a:endParaRPr lang="en-US" altLang="ko-KR" sz="4000" b="1" dirty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  * </a:t>
            </a:r>
            <a:r>
              <a:rPr lang="ko-KR" altLang="en-US" sz="4000" b="1" dirty="0">
                <a:solidFill>
                  <a:srgbClr val="0070C0"/>
                </a:solidFill>
                <a:latin typeface="나눔바른고딕" pitchFamily="50" charset="-127"/>
                <a:ea typeface="나눔바른고딕" pitchFamily="50" charset="-127"/>
              </a:rPr>
              <a:t>시   간 </a:t>
            </a:r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en-US" altLang="ko-KR" sz="4000" b="1" dirty="0">
                <a:solidFill>
                  <a:srgbClr val="0070C0"/>
                </a:solidFill>
                <a:latin typeface="나눔바른고딕" pitchFamily="50" charset="-127"/>
                <a:ea typeface="나눔바른고딕" pitchFamily="50" charset="-127"/>
              </a:rPr>
              <a:t>20:00~23:00(3</a:t>
            </a:r>
            <a:r>
              <a:rPr lang="ko-KR" altLang="en-US" sz="4000" b="1" dirty="0">
                <a:solidFill>
                  <a:srgbClr val="0070C0"/>
                </a:solidFill>
                <a:latin typeface="나눔바른고딕" pitchFamily="50" charset="-127"/>
                <a:ea typeface="나눔바른고딕" pitchFamily="50" charset="-127"/>
              </a:rPr>
              <a:t>시간</a:t>
            </a:r>
            <a:r>
              <a:rPr lang="en-US" altLang="ko-KR" sz="4000" b="1" dirty="0">
                <a:solidFill>
                  <a:srgbClr val="0070C0"/>
                </a:solidFill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  * </a:t>
            </a:r>
            <a:r>
              <a:rPr lang="ko-KR" altLang="en-US" sz="4000" b="1" dirty="0">
                <a:latin typeface="나눔바른고딕" pitchFamily="50" charset="-127"/>
                <a:ea typeface="나눔바른고딕" pitchFamily="50" charset="-127"/>
              </a:rPr>
              <a:t>내   용 </a:t>
            </a:r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4000" b="1" dirty="0">
                <a:latin typeface="나눔바른고딕" pitchFamily="50" charset="-127"/>
                <a:ea typeface="나눔바른고딕" pitchFamily="50" charset="-127"/>
              </a:rPr>
              <a:t>도서대여 및 반납</a:t>
            </a:r>
            <a:endParaRPr lang="en-US" altLang="ko-KR" sz="4000" b="1" dirty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  * </a:t>
            </a:r>
            <a:r>
              <a:rPr lang="ko-KR" altLang="en-US" sz="4000" b="1" dirty="0">
                <a:solidFill>
                  <a:srgbClr val="00B050"/>
                </a:solidFill>
                <a:latin typeface="나눔바른고딕" pitchFamily="50" charset="-127"/>
                <a:ea typeface="나눔바른고딕" pitchFamily="50" charset="-127"/>
              </a:rPr>
              <a:t>시작일 </a:t>
            </a:r>
            <a:r>
              <a:rPr lang="en-US" altLang="ko-KR" sz="4000" b="1" dirty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en-US" altLang="ko-KR" sz="4000" b="1" dirty="0">
                <a:solidFill>
                  <a:srgbClr val="00B050"/>
                </a:solidFill>
                <a:latin typeface="나눔바른고딕" pitchFamily="50" charset="-127"/>
                <a:ea typeface="나눔바른고딕" pitchFamily="50" charset="-127"/>
              </a:rPr>
              <a:t>10. 4.(</a:t>
            </a:r>
            <a:r>
              <a:rPr lang="ko-KR" altLang="en-US" sz="4000" b="1" dirty="0">
                <a:solidFill>
                  <a:srgbClr val="00B050"/>
                </a:solidFill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4000" b="1" dirty="0">
                <a:solidFill>
                  <a:srgbClr val="00B050"/>
                </a:solidFill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endParaRPr lang="en-US" altLang="ko-KR" sz="2800" b="1" dirty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1100" b="1" dirty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200" b="1" dirty="0">
                <a:latin typeface="나눔바른고딕" pitchFamily="50" charset="-127"/>
                <a:ea typeface="나눔바른고딕" pitchFamily="50" charset="-127"/>
              </a:rPr>
              <a:t>도서대여 봉사활동자는 시작시간 </a:t>
            </a:r>
            <a:r>
              <a:rPr lang="en-US" altLang="ko-KR" sz="3200" b="1" dirty="0">
                <a:latin typeface="나눔바른고딕" pitchFamily="50" charset="-127"/>
                <a:ea typeface="나눔바른고딕" pitchFamily="50" charset="-127"/>
              </a:rPr>
              <a:t>10</a:t>
            </a:r>
            <a:r>
              <a:rPr lang="ko-KR" altLang="en-US" sz="3200" b="1" dirty="0">
                <a:latin typeface="나눔바른고딕" pitchFamily="50" charset="-127"/>
                <a:ea typeface="나눔바른고딕" pitchFamily="50" charset="-127"/>
              </a:rPr>
              <a:t>분 전까지 </a:t>
            </a:r>
            <a:endParaRPr lang="en-US" altLang="ko-KR" sz="3200" b="1" dirty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200" b="1" dirty="0">
                <a:latin typeface="나눔바른고딕" pitchFamily="50" charset="-127"/>
                <a:ea typeface="나눔바른고딕" pitchFamily="50" charset="-127"/>
              </a:rPr>
              <a:t>지도사실에서 열쇠와 대장을 받아 가기 바랍니다</a:t>
            </a:r>
            <a:r>
              <a:rPr lang="en-US" altLang="ko-KR" sz="3200" b="1" dirty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4400" b="1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237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57</Words>
  <Application>Microsoft Office PowerPoint</Application>
  <PresentationFormat>A4 용지(210x297mm)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나눔바른고딕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user</cp:lastModifiedBy>
  <cp:revision>40</cp:revision>
  <cp:lastPrinted>2020-09-06T00:37:13Z</cp:lastPrinted>
  <dcterms:created xsi:type="dcterms:W3CDTF">2018-04-19T09:03:36Z</dcterms:created>
  <dcterms:modified xsi:type="dcterms:W3CDTF">2020-09-24T08:00:48Z</dcterms:modified>
</cp:coreProperties>
</file>