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B5"/>
    <a:srgbClr val="8C8C70"/>
    <a:srgbClr val="1092D4"/>
    <a:srgbClr val="6EB92B"/>
    <a:srgbClr val="EB6100"/>
    <a:srgbClr val="F39800"/>
    <a:srgbClr val="00B0D9"/>
    <a:srgbClr val="B3D236"/>
    <a:srgbClr val="FCB913"/>
    <a:srgbClr val="004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740" y="-30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4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06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3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4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1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8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81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3288-133B-47A7-B2E6-BEB210CAE1A0}" type="datetimeFigureOut">
              <a:rPr lang="ko-KR" altLang="en-US" smtClean="0"/>
              <a:t>2019-10-10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89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15" y="0"/>
            <a:ext cx="9906000" cy="404664"/>
          </a:xfrm>
          <a:prstGeom prst="rect">
            <a:avLst/>
          </a:prstGeom>
          <a:solidFill>
            <a:srgbClr val="004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776536" cy="404664"/>
          </a:xfrm>
          <a:prstGeom prst="rect">
            <a:avLst/>
          </a:prstGeom>
          <a:solidFill>
            <a:srgbClr val="FCB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73096" y="0"/>
            <a:ext cx="776536" cy="404664"/>
          </a:xfrm>
          <a:prstGeom prst="rect">
            <a:avLst/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549632" y="0"/>
            <a:ext cx="776536" cy="404664"/>
          </a:xfrm>
          <a:prstGeom prst="rect">
            <a:avLst/>
          </a:prstGeom>
          <a:solidFill>
            <a:srgbClr val="00B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326168" y="0"/>
            <a:ext cx="776536" cy="404664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C:\Users\owner\Desktop\함\사인물\로고\(충남인재육성재단) 로고(시그니처 백색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777" y="44624"/>
            <a:ext cx="1696890" cy="31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22011" y="369193"/>
            <a:ext cx="9506051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600" b="1" dirty="0" smtClean="0">
              <a:latin typeface="나눔바른고딕" pitchFamily="50" charset="-127"/>
              <a:ea typeface="나눔바른고딕" pitchFamily="50" charset="-127"/>
            </a:endParaRPr>
          </a:p>
          <a:p>
            <a:pPr algn="ctr"/>
            <a:r>
              <a:rPr lang="en-US" altLang="ko-KR" sz="6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sz="6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층 </a:t>
            </a:r>
            <a:r>
              <a:rPr lang="ko-KR" altLang="en-US" sz="66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복합기</a:t>
            </a:r>
            <a:r>
              <a:rPr lang="ko-KR" altLang="en-US" sz="6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사용 중단 알림</a:t>
            </a:r>
            <a:endParaRPr lang="en-US" altLang="ko-KR" sz="66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28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700" b="1" dirty="0" err="1" smtClean="0">
                <a:latin typeface="나눔바른고딕" pitchFamily="50" charset="-127"/>
                <a:ea typeface="나눔바른고딕" pitchFamily="50" charset="-127"/>
              </a:rPr>
              <a:t>학사생들의</a:t>
            </a:r>
            <a:r>
              <a:rPr lang="ko-KR" altLang="en-US" sz="4700" b="1" dirty="0" smtClean="0">
                <a:latin typeface="나눔바른고딕" pitchFamily="50" charset="-127"/>
                <a:ea typeface="나눔바른고딕" pitchFamily="50" charset="-127"/>
              </a:rPr>
              <a:t> 편의를 위해 추가로 배치한</a:t>
            </a:r>
            <a:endParaRPr lang="en-US" altLang="ko-KR" sz="4700" b="1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7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4700" b="1" dirty="0" smtClean="0"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sz="4700" b="1" dirty="0" smtClean="0">
                <a:latin typeface="나눔바른고딕" pitchFamily="50" charset="-127"/>
                <a:ea typeface="나눔바른고딕" pitchFamily="50" charset="-127"/>
              </a:rPr>
              <a:t>층 </a:t>
            </a:r>
            <a:r>
              <a:rPr lang="ko-KR" altLang="en-US" sz="4700" b="1" dirty="0" err="1" smtClean="0">
                <a:latin typeface="나눔바른고딕" pitchFamily="50" charset="-127"/>
                <a:ea typeface="나눔바른고딕" pitchFamily="50" charset="-127"/>
              </a:rPr>
              <a:t>복합기의</a:t>
            </a:r>
            <a:r>
              <a:rPr lang="ko-KR" altLang="en-US" sz="4700" b="1" dirty="0" smtClean="0">
                <a:latin typeface="나눔바른고딕" pitchFamily="50" charset="-127"/>
                <a:ea typeface="나눔바른고딕" pitchFamily="50" charset="-127"/>
              </a:rPr>
              <a:t> 사용을 일시 중단합니다</a:t>
            </a:r>
            <a:r>
              <a:rPr lang="en-US" altLang="ko-KR" sz="4700" b="1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r>
              <a:rPr lang="en-US" altLang="ko-KR" sz="47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지정매수 이상의 출력</a:t>
            </a:r>
            <a:r>
              <a:rPr lang="en-US" altLang="ko-KR" sz="4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4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복사</a:t>
            </a:r>
            <a:r>
              <a:rPr lang="en-US" altLang="ko-KR" sz="4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4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스캔 등</a:t>
            </a:r>
            <a:endParaRPr lang="en-US" altLang="ko-KR" sz="4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7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주의사항이 전혀 </a:t>
            </a:r>
            <a:r>
              <a:rPr lang="ko-KR" altLang="en-US" sz="46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지켜지</a:t>
            </a:r>
            <a:r>
              <a:rPr lang="ko-KR" altLang="en-US" sz="4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않고</a:t>
            </a:r>
            <a:r>
              <a:rPr lang="en-US" altLang="ko-KR" sz="4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4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볼펜 분실</a:t>
            </a:r>
            <a:r>
              <a:rPr lang="en-US" altLang="ko-KR" sz="46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,</a:t>
            </a:r>
          </a:p>
          <a:p>
            <a:r>
              <a:rPr lang="en-US" altLang="ko-KR" sz="4600" b="1" dirty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뒷정리를 하지 않는 등 문제점이 발생</a:t>
            </a:r>
            <a:r>
              <a:rPr lang="ko-KR" altLang="en-US" sz="4700" b="1" dirty="0" smtClean="0">
                <a:latin typeface="나눔바른고딕" pitchFamily="50" charset="-127"/>
                <a:ea typeface="나눔바른고딕" pitchFamily="50" charset="-127"/>
              </a:rPr>
              <a:t>해</a:t>
            </a:r>
            <a:endParaRPr lang="en-US" altLang="ko-KR" sz="4700" b="1" dirty="0" smtClean="0"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7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700" b="1" dirty="0" smtClean="0">
                <a:latin typeface="나눔바른고딕" pitchFamily="50" charset="-127"/>
                <a:ea typeface="나눔바른고딕" pitchFamily="50" charset="-127"/>
              </a:rPr>
              <a:t>당분간 사용을 중단하니 </a:t>
            </a:r>
            <a:r>
              <a:rPr lang="en-US" altLang="ko-KR" sz="4700" b="1" dirty="0" smtClean="0">
                <a:solidFill>
                  <a:srgbClr val="006CB5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4700" b="1" dirty="0" smtClean="0">
                <a:solidFill>
                  <a:srgbClr val="006CB5"/>
                </a:solidFill>
                <a:latin typeface="나눔바른고딕" pitchFamily="50" charset="-127"/>
                <a:ea typeface="나눔바른고딕" pitchFamily="50" charset="-127"/>
              </a:rPr>
              <a:t>층 지도사실</a:t>
            </a:r>
            <a:endParaRPr lang="en-US" altLang="ko-KR" sz="4700" b="1" dirty="0" smtClean="0">
              <a:solidFill>
                <a:srgbClr val="006CB5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4700" b="1" dirty="0">
                <a:solidFill>
                  <a:srgbClr val="006CB5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700" b="1" dirty="0" err="1" smtClean="0">
                <a:solidFill>
                  <a:srgbClr val="006CB5"/>
                </a:solidFill>
                <a:latin typeface="나눔바른고딕" pitchFamily="50" charset="-127"/>
                <a:ea typeface="나눔바른고딕" pitchFamily="50" charset="-127"/>
              </a:rPr>
              <a:t>복합기를</a:t>
            </a:r>
            <a:r>
              <a:rPr lang="ko-KR" altLang="en-US" sz="4700" b="1" dirty="0" smtClean="0">
                <a:solidFill>
                  <a:srgbClr val="006CB5"/>
                </a:solidFill>
                <a:latin typeface="나눔바른고딕" pitchFamily="50" charset="-127"/>
                <a:ea typeface="나눔바른고딕" pitchFamily="50" charset="-127"/>
              </a:rPr>
              <a:t> 사용</a:t>
            </a:r>
            <a:r>
              <a:rPr lang="ko-KR" altLang="en-US" sz="4700" b="1" dirty="0" smtClean="0">
                <a:latin typeface="나눔바른고딕" pitchFamily="50" charset="-127"/>
                <a:ea typeface="나눔바른고딕" pitchFamily="50" charset="-127"/>
              </a:rPr>
              <a:t>하기 바랍니다</a:t>
            </a:r>
            <a:r>
              <a:rPr lang="en-US" altLang="ko-KR" sz="4700" b="1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23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57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49</cp:revision>
  <cp:lastPrinted>2019-10-10T01:01:38Z</cp:lastPrinted>
  <dcterms:created xsi:type="dcterms:W3CDTF">2018-04-19T09:03:36Z</dcterms:created>
  <dcterms:modified xsi:type="dcterms:W3CDTF">2019-10-10T01:02:00Z</dcterms:modified>
</cp:coreProperties>
</file>