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8" r:id="rId1"/>
  </p:sldMasterIdLst>
  <p:notesMasterIdLst>
    <p:notesMasterId r:id="rId35"/>
  </p:notesMasterIdLst>
  <p:handoutMasterIdLst>
    <p:handoutMasterId r:id="rId36"/>
  </p:handoutMasterIdLst>
  <p:sldIdLst>
    <p:sldId id="258" r:id="rId2"/>
    <p:sldId id="586" r:id="rId3"/>
    <p:sldId id="470" r:id="rId4"/>
    <p:sldId id="567" r:id="rId5"/>
    <p:sldId id="458" r:id="rId6"/>
    <p:sldId id="459" r:id="rId7"/>
    <p:sldId id="558" r:id="rId8"/>
    <p:sldId id="568" r:id="rId9"/>
    <p:sldId id="460" r:id="rId10"/>
    <p:sldId id="542" r:id="rId11"/>
    <p:sldId id="473" r:id="rId12"/>
    <p:sldId id="489" r:id="rId13"/>
    <p:sldId id="476" r:id="rId14"/>
    <p:sldId id="332" r:id="rId15"/>
    <p:sldId id="579" r:id="rId16"/>
    <p:sldId id="581" r:id="rId17"/>
    <p:sldId id="583" r:id="rId18"/>
    <p:sldId id="585" r:id="rId19"/>
    <p:sldId id="587" r:id="rId20"/>
    <p:sldId id="569" r:id="rId21"/>
    <p:sldId id="566" r:id="rId22"/>
    <p:sldId id="333" r:id="rId23"/>
    <p:sldId id="548" r:id="rId24"/>
    <p:sldId id="550" r:id="rId25"/>
    <p:sldId id="491" r:id="rId26"/>
    <p:sldId id="495" r:id="rId27"/>
    <p:sldId id="501" r:id="rId28"/>
    <p:sldId id="498" r:id="rId29"/>
    <p:sldId id="499" r:id="rId30"/>
    <p:sldId id="500" r:id="rId31"/>
    <p:sldId id="502" r:id="rId32"/>
    <p:sldId id="503" r:id="rId33"/>
    <p:sldId id="530" r:id="rId34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휴먼모음T" panose="02030504000101010101" pitchFamily="18" charset="-127"/>
        <a:ea typeface="휴먼모음T" panose="02030504000101010101" pitchFamily="18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휴먼모음T" panose="02030504000101010101" pitchFamily="18" charset="-127"/>
        <a:ea typeface="휴먼모음T" panose="02030504000101010101" pitchFamily="18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휴먼모음T" panose="02030504000101010101" pitchFamily="18" charset="-127"/>
        <a:ea typeface="휴먼모음T" panose="02030504000101010101" pitchFamily="18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휴먼모음T" panose="02030504000101010101" pitchFamily="18" charset="-127"/>
        <a:ea typeface="휴먼모음T" panose="02030504000101010101" pitchFamily="18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휴먼모음T" panose="02030504000101010101" pitchFamily="18" charset="-127"/>
        <a:ea typeface="휴먼모음T" panose="02030504000101010101" pitchFamily="18" charset="-127"/>
        <a:cs typeface="+mn-cs"/>
      </a:defRPr>
    </a:lvl5pPr>
    <a:lvl6pPr marL="2286000" algn="l" defTabSz="914400" rtl="0" eaLnBrk="1" latinLnBrk="1" hangingPunct="1">
      <a:defRPr kumimoji="1" sz="2000" kern="1200">
        <a:solidFill>
          <a:schemeClr val="tx1"/>
        </a:solidFill>
        <a:latin typeface="휴먼모음T" panose="02030504000101010101" pitchFamily="18" charset="-127"/>
        <a:ea typeface="휴먼모음T" panose="02030504000101010101" pitchFamily="18" charset="-127"/>
        <a:cs typeface="+mn-cs"/>
      </a:defRPr>
    </a:lvl6pPr>
    <a:lvl7pPr marL="2743200" algn="l" defTabSz="914400" rtl="0" eaLnBrk="1" latinLnBrk="1" hangingPunct="1">
      <a:defRPr kumimoji="1" sz="2000" kern="1200">
        <a:solidFill>
          <a:schemeClr val="tx1"/>
        </a:solidFill>
        <a:latin typeface="휴먼모음T" panose="02030504000101010101" pitchFamily="18" charset="-127"/>
        <a:ea typeface="휴먼모음T" panose="02030504000101010101" pitchFamily="18" charset="-127"/>
        <a:cs typeface="+mn-cs"/>
      </a:defRPr>
    </a:lvl7pPr>
    <a:lvl8pPr marL="3200400" algn="l" defTabSz="914400" rtl="0" eaLnBrk="1" latinLnBrk="1" hangingPunct="1">
      <a:defRPr kumimoji="1" sz="2000" kern="1200">
        <a:solidFill>
          <a:schemeClr val="tx1"/>
        </a:solidFill>
        <a:latin typeface="휴먼모음T" panose="02030504000101010101" pitchFamily="18" charset="-127"/>
        <a:ea typeface="휴먼모음T" panose="02030504000101010101" pitchFamily="18" charset="-127"/>
        <a:cs typeface="+mn-cs"/>
      </a:defRPr>
    </a:lvl8pPr>
    <a:lvl9pPr marL="3657600" algn="l" defTabSz="914400" rtl="0" eaLnBrk="1" latinLnBrk="1" hangingPunct="1">
      <a:defRPr kumimoji="1" sz="2000" kern="1200">
        <a:solidFill>
          <a:schemeClr val="tx1"/>
        </a:solidFill>
        <a:latin typeface="휴먼모음T" panose="02030504000101010101" pitchFamily="18" charset="-127"/>
        <a:ea typeface="휴먼모음T" panose="02030504000101010101" pitchFamily="18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7600EC"/>
    <a:srgbClr val="993300"/>
    <a:srgbClr val="FF6600"/>
    <a:srgbClr val="FF3300"/>
    <a:srgbClr val="BF3FFF"/>
    <a:srgbClr val="FF7313"/>
    <a:srgbClr val="FF8029"/>
    <a:srgbClr val="B9DC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70" autoAdjust="0"/>
    <p:restoredTop sz="92718" autoAdjust="0"/>
  </p:normalViewPr>
  <p:slideViewPr>
    <p:cSldViewPr>
      <p:cViewPr varScale="1">
        <p:scale>
          <a:sx n="106" d="100"/>
          <a:sy n="106" d="100"/>
        </p:scale>
        <p:origin x="381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F16BEEBE-7DDC-4911-94CA-3CD8AAAA6EA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spcBef>
                <a:spcPct val="0"/>
              </a:spcBef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3BE5CEF3-2A11-4244-BC6F-EBE2892A916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spcBef>
                <a:spcPct val="0"/>
              </a:spcBef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7412" name="Rectangle 4">
            <a:extLst>
              <a:ext uri="{FF2B5EF4-FFF2-40B4-BE49-F238E27FC236}">
                <a16:creationId xmlns:a16="http://schemas.microsoft.com/office/drawing/2014/main" id="{1C591650-29AE-4E74-B5FC-7C7960125F1F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latinLnBrk="1" hangingPunct="1">
              <a:spcBef>
                <a:spcPct val="0"/>
              </a:spcBef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7413" name="Rectangle 5">
            <a:extLst>
              <a:ext uri="{FF2B5EF4-FFF2-40B4-BE49-F238E27FC236}">
                <a16:creationId xmlns:a16="http://schemas.microsoft.com/office/drawing/2014/main" id="{B2743F1A-4931-41D2-83B8-B107CCEC8DB8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200">
                <a:latin typeface="굴림" panose="020B0600000101010101" pitchFamily="50" charset="-127"/>
                <a:ea typeface="굴림" panose="020B0600000101010101" pitchFamily="50" charset="-127"/>
              </a:defRPr>
            </a:lvl1pPr>
          </a:lstStyle>
          <a:p>
            <a:pPr>
              <a:defRPr/>
            </a:pPr>
            <a:fld id="{013F6A20-9B41-44B6-B75D-6DD23263BC8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F3B197D0-9F2D-4B2D-8928-74A4A36221F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spcBef>
                <a:spcPct val="50000"/>
              </a:spcBef>
              <a:buFontTx/>
              <a:buChar char="-"/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451D1FF3-5875-45D9-9854-42923742899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spcBef>
                <a:spcPct val="50000"/>
              </a:spcBef>
              <a:buFontTx/>
              <a:buChar char="-"/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2292" name="Rectangle 4">
            <a:extLst>
              <a:ext uri="{FF2B5EF4-FFF2-40B4-BE49-F238E27FC236}">
                <a16:creationId xmlns:a16="http://schemas.microsoft.com/office/drawing/2014/main" id="{0C47D5AE-E897-4A72-AC1D-F1722FFBFD7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5" name="Rectangle 5">
            <a:extLst>
              <a:ext uri="{FF2B5EF4-FFF2-40B4-BE49-F238E27FC236}">
                <a16:creationId xmlns:a16="http://schemas.microsoft.com/office/drawing/2014/main" id="{F3C4247E-708B-4609-8E4D-84DA3827F97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76806" name="Rectangle 6">
            <a:extLst>
              <a:ext uri="{FF2B5EF4-FFF2-40B4-BE49-F238E27FC236}">
                <a16:creationId xmlns:a16="http://schemas.microsoft.com/office/drawing/2014/main" id="{E6AB0025-E81E-4AE3-8BC8-F62F020169B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latinLnBrk="1" hangingPunct="1">
              <a:spcBef>
                <a:spcPct val="50000"/>
              </a:spcBef>
              <a:buFontTx/>
              <a:buChar char="-"/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6807" name="Rectangle 7">
            <a:extLst>
              <a:ext uri="{FF2B5EF4-FFF2-40B4-BE49-F238E27FC236}">
                <a16:creationId xmlns:a16="http://schemas.microsoft.com/office/drawing/2014/main" id="{08FE116E-8329-4CD3-B63E-2CD18C5E83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latinLnBrk="1" hangingPunct="1">
              <a:spcBef>
                <a:spcPct val="50000"/>
              </a:spcBef>
              <a:buFontTx/>
              <a:buChar char="-"/>
              <a:defRPr sz="1200"/>
            </a:lvl1pPr>
          </a:lstStyle>
          <a:p>
            <a:pPr>
              <a:defRPr/>
            </a:pPr>
            <a:fld id="{C9058855-8E3E-4BC0-8F22-476B913561F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7F0F0952-4E0C-45BA-A059-69D4221DA4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spcBef>
                <a:spcPct val="50000"/>
              </a:spcBef>
            </a:pPr>
            <a:fld id="{D7090318-AF44-4779-B49C-72D19C679B30}" type="slidenum">
              <a:rPr lang="en-US" altLang="ko-KR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pPr>
                <a:spcBef>
                  <a:spcPct val="50000"/>
                </a:spcBef>
              </a:pPr>
              <a:t>2</a:t>
            </a:fld>
            <a:endParaRPr lang="en-US" altLang="ko-KR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A61317FE-7098-4E97-9AEC-F82587F206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B1293BE8-C985-4BC4-9360-47F62914C3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ko-K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DAB506FD-5381-4CDA-BEEF-3A6F2F5243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spcBef>
                <a:spcPct val="50000"/>
              </a:spcBef>
            </a:pPr>
            <a:fld id="{AB3D4CC9-C9C2-4B0B-9CC3-D702E4B6DA01}" type="slidenum">
              <a:rPr lang="en-US" altLang="ko-KR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pPr>
                <a:spcBef>
                  <a:spcPct val="50000"/>
                </a:spcBef>
              </a:pPr>
              <a:t>5</a:t>
            </a:fld>
            <a:endParaRPr lang="en-US" altLang="ko-KR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51DB50AC-1BDF-424A-A983-8E0E307DF2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E3FEC856-91D3-4EBF-8554-B340088968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ko-K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DC2F010B-D685-4D71-8D98-8277008C2B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spcBef>
                <a:spcPct val="50000"/>
              </a:spcBef>
            </a:pPr>
            <a:fld id="{F56517D9-DA8A-490C-8FD0-20C97B9FBECE}" type="slidenum">
              <a:rPr lang="en-US" altLang="ko-KR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pPr>
                <a:spcBef>
                  <a:spcPct val="50000"/>
                </a:spcBef>
              </a:pPr>
              <a:t>6</a:t>
            </a:fld>
            <a:endParaRPr lang="en-US" altLang="ko-KR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EDCFF420-FFB6-40E3-B6C5-80577DFCA2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5489459B-F694-4F4B-A975-FB9A5D40A3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ko-K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D5F20B63-9BD7-4BF4-B207-084A556D48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spcBef>
                <a:spcPct val="50000"/>
              </a:spcBef>
            </a:pPr>
            <a:fld id="{15C5D205-637C-4342-802B-48C3A6701BB4}" type="slidenum">
              <a:rPr lang="en-US" altLang="ko-KR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pPr>
                <a:spcBef>
                  <a:spcPct val="50000"/>
                </a:spcBef>
              </a:pPr>
              <a:t>9</a:t>
            </a:fld>
            <a:endParaRPr lang="en-US" altLang="ko-KR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FB6016FA-0523-4587-8D76-9CF218129E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5DDE2DCF-E7FF-4791-A155-61E47DA2A8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ko-K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1AAE8588-8F6E-431A-B2C2-9B4D7CE3481C}"/>
              </a:ext>
            </a:extLst>
          </p:cNvPr>
          <p:cNvSpPr/>
          <p:nvPr/>
        </p:nvSpPr>
        <p:spPr>
          <a:xfrm>
            <a:off x="428625" y="0"/>
            <a:ext cx="8286750" cy="6858000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14354" y="2143122"/>
            <a:ext cx="7643867" cy="1500199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785792" y="3786189"/>
            <a:ext cx="7500991" cy="85725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/>
          </a:p>
        </p:txBody>
      </p:sp>
      <p:sp>
        <p:nvSpPr>
          <p:cNvPr id="5" name="날짜 개체 틀 3">
            <a:extLst>
              <a:ext uri="{FF2B5EF4-FFF2-40B4-BE49-F238E27FC236}">
                <a16:creationId xmlns:a16="http://schemas.microsoft.com/office/drawing/2014/main" id="{2E7AD1DA-55D1-4DB2-BA67-3CF1F208A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바닥글 개체 틀 4">
            <a:extLst>
              <a:ext uri="{FF2B5EF4-FFF2-40B4-BE49-F238E27FC236}">
                <a16:creationId xmlns:a16="http://schemas.microsoft.com/office/drawing/2014/main" id="{54D2D0FD-6F36-4271-A0A4-FC446982D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슬라이드 번호 개체 틀 5">
            <a:extLst>
              <a:ext uri="{FF2B5EF4-FFF2-40B4-BE49-F238E27FC236}">
                <a16:creationId xmlns:a16="http://schemas.microsoft.com/office/drawing/2014/main" id="{8105575D-89E4-4CF7-893E-6BC7DF6A1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1AAA8-E99C-4513-BE9E-721D37BB606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33636279"/>
      </p:ext>
    </p:extLst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6B819708-FB80-48C9-A729-294E0158D9BD}"/>
              </a:ext>
            </a:extLst>
          </p:cNvPr>
          <p:cNvCxnSpPr/>
          <p:nvPr/>
        </p:nvCxnSpPr>
        <p:spPr>
          <a:xfrm>
            <a:off x="455651" y="1428739"/>
            <a:ext cx="8215371" cy="1588"/>
          </a:xfrm>
          <a:prstGeom prst="line">
            <a:avLst/>
          </a:prstGeom>
          <a:noFill/>
          <a:ln w="28575" cap="sq" cmpd="sng" algn="ctr">
            <a:solidFill>
              <a:srgbClr val="E49458"/>
            </a:solidFill>
            <a:prstDash val="solid"/>
          </a:ln>
          <a:effectLst>
            <a:outerShdw blurRad="12700" dir="5400000" algn="tl">
              <a:srgbClr val="EBE9ED">
                <a:alpha val="2745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19200000"/>
            </a:lightRig>
          </a:scene3d>
          <a:sp3d prstMaterial="matte">
            <a:bevelT h="88900"/>
            <a:contourClr>
              <a:srgbClr val="E49458">
                <a:tint val="100000"/>
                <a:shade val="100000"/>
                <a:hueMod val="100000"/>
                <a:satMod val="100000"/>
              </a:srgbClr>
            </a:contourClr>
          </a:sp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 anchor="b"/>
          <a:lstStyle>
            <a:lvl1pPr>
              <a:defRPr b="0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500180"/>
            <a:ext cx="8229600" cy="462598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5" name="날짜 개체 틀 3">
            <a:extLst>
              <a:ext uri="{FF2B5EF4-FFF2-40B4-BE49-F238E27FC236}">
                <a16:creationId xmlns:a16="http://schemas.microsoft.com/office/drawing/2014/main" id="{D60FD87E-8052-4908-AE8D-5674A672F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바닥글 개체 틀 4">
            <a:extLst>
              <a:ext uri="{FF2B5EF4-FFF2-40B4-BE49-F238E27FC236}">
                <a16:creationId xmlns:a16="http://schemas.microsoft.com/office/drawing/2014/main" id="{6B6FEFD5-F73A-40F4-8E02-BAA152E1D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슬라이드 번호 개체 틀 5">
            <a:extLst>
              <a:ext uri="{FF2B5EF4-FFF2-40B4-BE49-F238E27FC236}">
                <a16:creationId xmlns:a16="http://schemas.microsoft.com/office/drawing/2014/main" id="{9247CE43-0A21-4782-A085-7F9FB03E0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417F8-2045-44C1-A8C0-5203250FF7D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43462785"/>
      </p:ext>
    </p:extLst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65E22D97-F9B2-4C0D-BB5B-B351E0CA8C1C}"/>
              </a:ext>
            </a:extLst>
          </p:cNvPr>
          <p:cNvSpPr/>
          <p:nvPr/>
        </p:nvSpPr>
        <p:spPr>
          <a:xfrm>
            <a:off x="7643813" y="-15875"/>
            <a:ext cx="1500187" cy="6858000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ko-KR" alt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643838" y="285733"/>
            <a:ext cx="1214447" cy="6286545"/>
          </a:xfrm>
          <a:noFill/>
        </p:spPr>
        <p:txBody>
          <a:bodyPr vert="eaVert" anchor="b"/>
          <a:lstStyle>
            <a:lvl1pPr algn="ctr">
              <a:defRPr b="0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1" y="571483"/>
            <a:ext cx="7115196" cy="5715044"/>
          </a:xfrm>
        </p:spPr>
        <p:txBody>
          <a:bodyPr vert="eaVer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5" name="날짜 개체 틀 3">
            <a:extLst>
              <a:ext uri="{FF2B5EF4-FFF2-40B4-BE49-F238E27FC236}">
                <a16:creationId xmlns:a16="http://schemas.microsoft.com/office/drawing/2014/main" id="{8A9AFCA8-B43F-4460-98B8-A5D425747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바닥글 개체 틀 4">
            <a:extLst>
              <a:ext uri="{FF2B5EF4-FFF2-40B4-BE49-F238E27FC236}">
                <a16:creationId xmlns:a16="http://schemas.microsoft.com/office/drawing/2014/main" id="{54764B33-F292-4C14-BF30-F6ED1F09A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슬라이드 번호 개체 틀 5">
            <a:extLst>
              <a:ext uri="{FF2B5EF4-FFF2-40B4-BE49-F238E27FC236}">
                <a16:creationId xmlns:a16="http://schemas.microsoft.com/office/drawing/2014/main" id="{5BE46317-C196-48BF-A9A5-9C1BF8813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5DD8C-25A4-40D1-8168-FD2DDAE74D5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91062669"/>
      </p:ext>
    </p:extLst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06F52DC6-E8AE-4156-8244-BCBDE946CDB7}"/>
              </a:ext>
            </a:extLst>
          </p:cNvPr>
          <p:cNvSpPr/>
          <p:nvPr/>
        </p:nvSpPr>
        <p:spPr>
          <a:xfrm>
            <a:off x="0" y="0"/>
            <a:ext cx="285750" cy="6858000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70000"/>
              <a:buFont typeface="Wingdings"/>
              <a:buChar char=""/>
              <a:defRPr/>
            </a:lvl1pPr>
            <a:lvl2pPr>
              <a:buSzPct val="120000"/>
              <a:defRPr/>
            </a:lvl2pPr>
            <a:lvl3pPr>
              <a:buSzPct val="120000"/>
              <a:defRPr/>
            </a:lvl3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03480" y="285729"/>
            <a:ext cx="8554805" cy="939784"/>
          </a:xfrm>
        </p:spPr>
        <p:txBody>
          <a:bodyPr/>
          <a:lstStyle>
            <a:lvl1pPr>
              <a:defRPr b="0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날짜 개체 틀 3">
            <a:extLst>
              <a:ext uri="{FF2B5EF4-FFF2-40B4-BE49-F238E27FC236}">
                <a16:creationId xmlns:a16="http://schemas.microsoft.com/office/drawing/2014/main" id="{129B1763-9467-4926-AF06-0EA017C6E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바닥글 개체 틀 4">
            <a:extLst>
              <a:ext uri="{FF2B5EF4-FFF2-40B4-BE49-F238E27FC236}">
                <a16:creationId xmlns:a16="http://schemas.microsoft.com/office/drawing/2014/main" id="{BD99B589-CC95-4810-9928-0317F43D0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슬라이드 번호 개체 틀 5">
            <a:extLst>
              <a:ext uri="{FF2B5EF4-FFF2-40B4-BE49-F238E27FC236}">
                <a16:creationId xmlns:a16="http://schemas.microsoft.com/office/drawing/2014/main" id="{05C191FD-5065-42C7-AD0D-4EB8694D9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E459C-F038-4CBF-9284-529A05AC814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617564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D811B42D-094B-424F-BF37-3A4F5C6F6640}"/>
              </a:ext>
            </a:extLst>
          </p:cNvPr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ko-KR" altLang="en-US"/>
          </a:p>
        </p:txBody>
      </p: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666677DB-742D-4273-88F2-2D31F78AB25B}"/>
              </a:ext>
            </a:extLst>
          </p:cNvPr>
          <p:cNvCxnSpPr/>
          <p:nvPr/>
        </p:nvCxnSpPr>
        <p:spPr>
          <a:xfrm>
            <a:off x="500039" y="4429135"/>
            <a:ext cx="7715305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0039" y="3071812"/>
            <a:ext cx="7715305" cy="1504952"/>
          </a:xfrm>
        </p:spPr>
        <p:txBody>
          <a:bodyPr/>
          <a:lstStyle>
            <a:lvl1pPr algn="l">
              <a:defRPr sz="4000" b="0" cap="all">
                <a:effectLst>
                  <a:outerShdw blurRad="44450" dist="25400" dir="2700000" algn="tl" rotWithShape="0">
                    <a:schemeClr val="bg1">
                      <a:alpha val="51000"/>
                    </a:schemeClr>
                  </a:outerShdw>
                </a:effectLst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00039" y="4500571"/>
            <a:ext cx="7715305" cy="1643064"/>
          </a:xfrm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buNone/>
              <a:defRPr sz="1400">
                <a:solidFill>
                  <a:schemeClr val="tx2"/>
                </a:solidFill>
              </a:defRPr>
            </a:lvl4pPr>
            <a:lvl5pPr marL="1828800" indent="0">
              <a:buNone/>
              <a:defRPr sz="1400">
                <a:solidFill>
                  <a:schemeClr val="tx2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6" name="바닥글 개체 틀 4">
            <a:extLst>
              <a:ext uri="{FF2B5EF4-FFF2-40B4-BE49-F238E27FC236}">
                <a16:creationId xmlns:a16="http://schemas.microsoft.com/office/drawing/2014/main" id="{E71512E9-5551-49D5-B463-82BBEF0D777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슬라이드 번호 개체 틀 5">
            <a:extLst>
              <a:ext uri="{FF2B5EF4-FFF2-40B4-BE49-F238E27FC236}">
                <a16:creationId xmlns:a16="http://schemas.microsoft.com/office/drawing/2014/main" id="{79F1AC9F-9D04-4251-932C-102387141E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17ABB-D201-47C1-A73F-79B7BC4CF62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8" name="날짜 개체 틀 7">
            <a:extLst>
              <a:ext uri="{FF2B5EF4-FFF2-40B4-BE49-F238E27FC236}">
                <a16:creationId xmlns:a16="http://schemas.microsoft.com/office/drawing/2014/main" id="{F89E7E8A-9D11-4184-A51E-D83A039DA137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663238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77720FA3-62CA-487C-B776-AB7B197BB1E7}"/>
              </a:ext>
            </a:extLst>
          </p:cNvPr>
          <p:cNvSpPr/>
          <p:nvPr/>
        </p:nvSpPr>
        <p:spPr>
          <a:xfrm>
            <a:off x="0" y="285750"/>
            <a:ext cx="9144000" cy="1143000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 bwMode="invGray">
          <a:xfrm>
            <a:off x="785786" y="1643051"/>
            <a:ext cx="3786219" cy="4429156"/>
          </a:xfrm>
          <a:prstGeom prst="roundRect">
            <a:avLst>
              <a:gd name="adj" fmla="val 5345"/>
            </a:avLst>
          </a:prstGeom>
          <a:solidFill>
            <a:schemeClr val="tx2">
              <a:tint val="50000"/>
              <a:alpha val="50000"/>
            </a:schemeClr>
          </a:solidFill>
          <a:effectLst/>
          <a:scene3d>
            <a:camera prst="orthographicFront"/>
            <a:lightRig rig="threePt" dir="t"/>
          </a:scene3d>
          <a:sp3d contourW="12700">
            <a:bevelT/>
            <a:contourClr>
              <a:schemeClr val="bg2"/>
            </a:contourClr>
          </a:sp3d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 bwMode="invGray">
          <a:xfrm>
            <a:off x="4714877" y="1643051"/>
            <a:ext cx="3785616" cy="4429156"/>
          </a:xfrm>
          <a:prstGeom prst="roundRect">
            <a:avLst>
              <a:gd name="adj" fmla="val 6980"/>
            </a:avLst>
          </a:prstGeom>
          <a:solidFill>
            <a:schemeClr val="tx2">
              <a:tint val="75000"/>
              <a:alpha val="50000"/>
            </a:schemeClr>
          </a:solidFill>
          <a:effectLst/>
          <a:scene3d>
            <a:camera prst="orthographicFront"/>
            <a:lightRig rig="threePt" dir="t"/>
          </a:scene3d>
          <a:sp3d contourW="12700">
            <a:bevelT/>
            <a:contourClr>
              <a:schemeClr val="bg2"/>
            </a:contourClr>
          </a:sp3d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6" name="날짜 개체 틀 4">
            <a:extLst>
              <a:ext uri="{FF2B5EF4-FFF2-40B4-BE49-F238E27FC236}">
                <a16:creationId xmlns:a16="http://schemas.microsoft.com/office/drawing/2014/main" id="{2D58B783-BE90-4680-853A-18A68D00B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바닥글 개체 틀 5">
            <a:extLst>
              <a:ext uri="{FF2B5EF4-FFF2-40B4-BE49-F238E27FC236}">
                <a16:creationId xmlns:a16="http://schemas.microsoft.com/office/drawing/2014/main" id="{7AFA425B-0850-4EC1-A612-0AAECC464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슬라이드 번호 개체 틀 6">
            <a:extLst>
              <a:ext uri="{FF2B5EF4-FFF2-40B4-BE49-F238E27FC236}">
                <a16:creationId xmlns:a16="http://schemas.microsoft.com/office/drawing/2014/main" id="{78A11DD5-95CC-4E67-848D-002948CBA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D769D-C13B-4167-B8BF-853C75D0C15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250957289"/>
      </p:ext>
    </p:extLst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22B78C2A-05A7-442D-9A46-60BD7979A165}"/>
              </a:ext>
            </a:extLst>
          </p:cNvPr>
          <p:cNvSpPr/>
          <p:nvPr/>
        </p:nvSpPr>
        <p:spPr>
          <a:xfrm>
            <a:off x="0" y="0"/>
            <a:ext cx="285750" cy="6858000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0894DD71-3E2B-4214-8C9E-4ED53E2058C3}"/>
              </a:ext>
            </a:extLst>
          </p:cNvPr>
          <p:cNvSpPr/>
          <p:nvPr/>
        </p:nvSpPr>
        <p:spPr>
          <a:xfrm>
            <a:off x="8859838" y="0"/>
            <a:ext cx="285750" cy="6858000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10" name="내용 개체 틀 9"/>
          <p:cNvSpPr>
            <a:spLocks noGrp="1"/>
          </p:cNvSpPr>
          <p:nvPr>
            <p:ph sz="half" idx="2"/>
          </p:nvPr>
        </p:nvSpPr>
        <p:spPr bwMode="invGray">
          <a:xfrm>
            <a:off x="500040" y="1500179"/>
            <a:ext cx="4000531" cy="3786213"/>
          </a:xfrm>
          <a:prstGeom prst="roundRect">
            <a:avLst>
              <a:gd name="adj" fmla="val 5345"/>
            </a:avLst>
          </a:prstGeom>
          <a:gradFill flip="none" rotWithShape="1">
            <a:gsLst>
              <a:gs pos="0">
                <a:schemeClr val="accent1">
                  <a:shade val="75000"/>
                  <a:alpha val="50000"/>
                </a:schemeClr>
              </a:gs>
              <a:gs pos="100000">
                <a:schemeClr val="accent1">
                  <a:shade val="75000"/>
                  <a:tint val="20000"/>
                  <a:alpha val="50000"/>
                </a:schemeClr>
              </a:gs>
            </a:gsLst>
            <a:lin ang="13500000" scaled="1"/>
            <a:tileRect/>
          </a:gradFill>
          <a:effectLst/>
          <a:scene3d>
            <a:camera prst="orthographicFront"/>
            <a:lightRig rig="glow" dir="t">
              <a:rot lat="0" lon="0" rev="4800000"/>
            </a:lightRig>
          </a:scene3d>
          <a:sp3d extrusionH="12700" contourW="12700" prstMaterial="powder">
            <a:bevelT h="12700"/>
            <a:bevelB h="50800"/>
            <a:contourClr>
              <a:schemeClr val="bg2"/>
            </a:contourClr>
          </a:sp3d>
        </p:spPr>
        <p:txBody>
          <a:bodyPr/>
          <a:lstStyle>
            <a:lvl1pPr>
              <a:defRPr sz="2800">
                <a:solidFill>
                  <a:schemeClr val="tx1">
                    <a:tint val="95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 bwMode="ltGray">
          <a:xfrm>
            <a:off x="500039" y="5429267"/>
            <a:ext cx="4005072" cy="71438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 b="0">
                <a:solidFill>
                  <a:schemeClr val="tx1"/>
                </a:solidFill>
              </a:defRPr>
            </a:lvl2pPr>
            <a:lvl3pPr marL="914400" indent="0" algn="ctr">
              <a:buNone/>
              <a:defRPr sz="1800" b="0">
                <a:solidFill>
                  <a:schemeClr val="tx1"/>
                </a:solidFill>
              </a:defRPr>
            </a:lvl3pPr>
            <a:lvl4pPr marL="1371600" indent="0" algn="ctr">
              <a:buNone/>
              <a:defRPr sz="1600" b="0">
                <a:solidFill>
                  <a:schemeClr val="tx1"/>
                </a:solidFill>
              </a:defRPr>
            </a:lvl4pPr>
            <a:lvl5pPr marL="1828800" indent="0" algn="ctr">
              <a:buNone/>
              <a:defRPr sz="1600" b="0">
                <a:solidFill>
                  <a:schemeClr val="tx1"/>
                </a:solidFill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12" name="내용 개체 틀 11"/>
          <p:cNvSpPr>
            <a:spLocks noGrp="1"/>
          </p:cNvSpPr>
          <p:nvPr>
            <p:ph sz="half" idx="4"/>
          </p:nvPr>
        </p:nvSpPr>
        <p:spPr bwMode="invGray">
          <a:xfrm>
            <a:off x="4716934" y="1500179"/>
            <a:ext cx="4000531" cy="3786213"/>
          </a:xfrm>
          <a:prstGeom prst="roundRect">
            <a:avLst>
              <a:gd name="adj" fmla="val 5345"/>
            </a:avLst>
          </a:prstGeom>
          <a:gradFill flip="none" rotWithShape="1">
            <a:gsLst>
              <a:gs pos="0">
                <a:schemeClr val="accent2">
                  <a:shade val="75000"/>
                  <a:alpha val="50000"/>
                </a:schemeClr>
              </a:gs>
              <a:gs pos="100000">
                <a:schemeClr val="accent2">
                  <a:tint val="20000"/>
                  <a:alpha val="50000"/>
                </a:schemeClr>
              </a:gs>
            </a:gsLst>
            <a:lin ang="13500000" scaled="1"/>
            <a:tileRect/>
          </a:gradFill>
          <a:effectLst/>
          <a:scene3d>
            <a:camera prst="orthographicFront"/>
            <a:lightRig rig="glow" dir="t">
              <a:rot lat="0" lon="0" rev="4800000"/>
            </a:lightRig>
          </a:scene3d>
          <a:sp3d extrusionH="12700" contourW="12700" prstMaterial="powder">
            <a:bevelT h="12700"/>
            <a:bevelB h="50800"/>
            <a:contourClr>
              <a:schemeClr val="bg2"/>
            </a:contourClr>
          </a:sp3d>
        </p:spPr>
        <p:txBody>
          <a:bodyPr/>
          <a:lstStyle>
            <a:lvl1pPr>
              <a:defRPr sz="2800">
                <a:solidFill>
                  <a:schemeClr val="tx1">
                    <a:tint val="95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 bwMode="ltGray">
          <a:xfrm>
            <a:off x="4714877" y="5429267"/>
            <a:ext cx="4000528" cy="71438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 b="0">
                <a:solidFill>
                  <a:schemeClr val="tx1"/>
                </a:solidFill>
              </a:defRPr>
            </a:lvl2pPr>
            <a:lvl3pPr marL="914400" indent="0" algn="ctr">
              <a:buNone/>
              <a:defRPr sz="1800" b="0">
                <a:solidFill>
                  <a:schemeClr val="tx1"/>
                </a:solidFill>
              </a:defRPr>
            </a:lvl3pPr>
            <a:lvl4pPr marL="1371600" indent="0" algn="ctr">
              <a:buNone/>
              <a:defRPr sz="1600" b="0">
                <a:solidFill>
                  <a:schemeClr val="tx1"/>
                </a:solidFill>
              </a:defRPr>
            </a:lvl4pPr>
            <a:lvl5pPr marL="1828800" indent="0" algn="ctr">
              <a:buNone/>
              <a:defRPr sz="1600" b="0">
                <a:solidFill>
                  <a:schemeClr val="tx1"/>
                </a:solidFill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9" name="날짜 개체 틀 6">
            <a:extLst>
              <a:ext uri="{FF2B5EF4-FFF2-40B4-BE49-F238E27FC236}">
                <a16:creationId xmlns:a16="http://schemas.microsoft.com/office/drawing/2014/main" id="{D30CA53F-AF2A-4CAB-960E-FB065D04C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" name="바닥글 개체 틀 7">
            <a:extLst>
              <a:ext uri="{FF2B5EF4-FFF2-40B4-BE49-F238E27FC236}">
                <a16:creationId xmlns:a16="http://schemas.microsoft.com/office/drawing/2014/main" id="{5D8426E2-ED86-4363-81EE-F377BB693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" name="슬라이드 번호 개체 틀 8">
            <a:extLst>
              <a:ext uri="{FF2B5EF4-FFF2-40B4-BE49-F238E27FC236}">
                <a16:creationId xmlns:a16="http://schemas.microsoft.com/office/drawing/2014/main" id="{A30B713F-0667-4D21-A7BE-2DE67BA6E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8FFEC-8FEA-4AA0-B51F-082C7250D68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26428585"/>
      </p:ext>
    </p:extLst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37CAAC99-32FD-4367-9448-607563B98D0C}"/>
              </a:ext>
            </a:extLst>
          </p:cNvPr>
          <p:cNvSpPr/>
          <p:nvPr/>
        </p:nvSpPr>
        <p:spPr>
          <a:xfrm>
            <a:off x="428625" y="0"/>
            <a:ext cx="8286750" cy="6858000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0037" y="428604"/>
            <a:ext cx="8186767" cy="1143000"/>
          </a:xfrm>
        </p:spPr>
        <p:txBody>
          <a:bodyPr/>
          <a:lstStyle>
            <a:lvl1pPr algn="l">
              <a:defRPr b="0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4" name="날짜 개체 틀 2">
            <a:extLst>
              <a:ext uri="{FF2B5EF4-FFF2-40B4-BE49-F238E27FC236}">
                <a16:creationId xmlns:a16="http://schemas.microsoft.com/office/drawing/2014/main" id="{5638771B-C939-4114-B104-D97022A30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3">
            <a:extLst>
              <a:ext uri="{FF2B5EF4-FFF2-40B4-BE49-F238E27FC236}">
                <a16:creationId xmlns:a16="http://schemas.microsoft.com/office/drawing/2014/main" id="{1644E460-D87A-42BC-A89A-CA12EA50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4">
            <a:extLst>
              <a:ext uri="{FF2B5EF4-FFF2-40B4-BE49-F238E27FC236}">
                <a16:creationId xmlns:a16="http://schemas.microsoft.com/office/drawing/2014/main" id="{D355710A-902D-4146-9E78-C77EC1F97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952AF-49CD-4D0E-8E20-012B26E99F3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97663832"/>
      </p:ext>
    </p:extLst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>
            <a:extLst>
              <a:ext uri="{FF2B5EF4-FFF2-40B4-BE49-F238E27FC236}">
                <a16:creationId xmlns:a16="http://schemas.microsoft.com/office/drawing/2014/main" id="{E322F0DD-6E6D-4742-9453-A0A584270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바닥글 개체 틀 4">
            <a:extLst>
              <a:ext uri="{FF2B5EF4-FFF2-40B4-BE49-F238E27FC236}">
                <a16:creationId xmlns:a16="http://schemas.microsoft.com/office/drawing/2014/main" id="{A0B8EFBF-81D3-481B-B212-FCF0DB3EA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슬라이드 번호 개체 틀 5">
            <a:extLst>
              <a:ext uri="{FF2B5EF4-FFF2-40B4-BE49-F238E27FC236}">
                <a16:creationId xmlns:a16="http://schemas.microsoft.com/office/drawing/2014/main" id="{89FA7D57-4753-42BC-9F89-B184E6A15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778A0-18ED-4065-B3D0-4606C3366C9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36721663"/>
      </p:ext>
    </p:extLst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3EB589E3-64AE-4493-A7B3-A4BC17F950CD}"/>
              </a:ext>
            </a:extLst>
          </p:cNvPr>
          <p:cNvSpPr/>
          <p:nvPr/>
        </p:nvSpPr>
        <p:spPr bwMode="invGray">
          <a:xfrm>
            <a:off x="285750" y="263525"/>
            <a:ext cx="8858250" cy="665163"/>
          </a:xfrm>
          <a:prstGeom prst="rect">
            <a:avLst/>
          </a:prstGeom>
          <a:solidFill>
            <a:schemeClr val="tx1">
              <a:tint val="95000"/>
              <a:alpha val="69804"/>
            </a:scheme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ko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CCE162E4-ADD3-4786-98FC-A2575A4E340F}"/>
              </a:ext>
            </a:extLst>
          </p:cNvPr>
          <p:cNvSpPr/>
          <p:nvPr/>
        </p:nvSpPr>
        <p:spPr>
          <a:xfrm>
            <a:off x="0" y="0"/>
            <a:ext cx="285750" cy="6858000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 bwMode="invGray">
          <a:xfrm>
            <a:off x="500035" y="285734"/>
            <a:ext cx="8143932" cy="642943"/>
          </a:xfrm>
          <a:noFill/>
        </p:spPr>
        <p:txBody>
          <a:bodyPr anchor="b">
            <a:noAutofit/>
          </a:bodyPr>
          <a:lstStyle>
            <a:lvl1pPr algn="l">
              <a:defRPr sz="2800" b="1">
                <a:ln w="9525" cmpd="sng">
                  <a:noFill/>
                </a:ln>
                <a:solidFill>
                  <a:schemeClr val="bg1"/>
                </a:solidFill>
                <a:effectLst>
                  <a:outerShdw blurRad="44450" dist="25400" dir="2700000" algn="tl" rotWithShape="0">
                    <a:schemeClr val="tx1">
                      <a:alpha val="51000"/>
                    </a:schemeClr>
                  </a:outerShdw>
                </a:effectLst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00034" y="1006237"/>
            <a:ext cx="2214579" cy="535172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5" name="내용 개체 틀 14"/>
          <p:cNvSpPr>
            <a:spLocks noGrp="1"/>
          </p:cNvSpPr>
          <p:nvPr>
            <p:ph sz="quarter" idx="1"/>
          </p:nvPr>
        </p:nvSpPr>
        <p:spPr>
          <a:xfrm>
            <a:off x="2786066" y="1000109"/>
            <a:ext cx="5857876" cy="5357829"/>
          </a:xfr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날짜 개체 틀 4">
            <a:extLst>
              <a:ext uri="{FF2B5EF4-FFF2-40B4-BE49-F238E27FC236}">
                <a16:creationId xmlns:a16="http://schemas.microsoft.com/office/drawing/2014/main" id="{19EC6D16-852C-42B6-841E-B2E94D22A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바닥글 개체 틀 5">
            <a:extLst>
              <a:ext uri="{FF2B5EF4-FFF2-40B4-BE49-F238E27FC236}">
                <a16:creationId xmlns:a16="http://schemas.microsoft.com/office/drawing/2014/main" id="{C0BA9AD3-898E-4CF1-B359-D4CC43F68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슬라이드 번호 개체 틀 6">
            <a:extLst>
              <a:ext uri="{FF2B5EF4-FFF2-40B4-BE49-F238E27FC236}">
                <a16:creationId xmlns:a16="http://schemas.microsoft.com/office/drawing/2014/main" id="{9B1836DD-B17E-4EB1-AF55-E1B5AA8AD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8638F-06D0-4AFF-9CE6-89F9CB8A590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44845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AFC7EB40-84DE-4E69-92EC-6905FBFA42C2}"/>
              </a:ext>
            </a:extLst>
          </p:cNvPr>
          <p:cNvSpPr/>
          <p:nvPr/>
        </p:nvSpPr>
        <p:spPr>
          <a:xfrm>
            <a:off x="0" y="3571875"/>
            <a:ext cx="9144000" cy="3286125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0035" y="3571880"/>
            <a:ext cx="3286148" cy="113824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00035" y="4714885"/>
            <a:ext cx="3286148" cy="114300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8" name="그림 개체 틀 7"/>
          <p:cNvSpPr>
            <a:spLocks noGrp="1"/>
          </p:cNvSpPr>
          <p:nvPr>
            <p:ph type="pic" idx="1"/>
          </p:nvPr>
        </p:nvSpPr>
        <p:spPr>
          <a:xfrm>
            <a:off x="4000499" y="1071547"/>
            <a:ext cx="4214843" cy="4714908"/>
          </a:xfrm>
          <a:solidFill>
            <a:schemeClr val="tx2"/>
          </a:solidFill>
          <a:ln w="152400" cap="rnd">
            <a:solidFill>
              <a:srgbClr val="FFFFFF"/>
            </a:solidFill>
            <a:round/>
          </a:ln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scene3d>
            <a:camera prst="orthographicFront"/>
            <a:lightRig rig="twoPt" dir="t">
              <a:rot lat="0" lon="0" rev="10800000"/>
            </a:lightRig>
          </a:scene3d>
          <a:sp3d contourW="6350">
            <a:bevelT w="50800" h="16510"/>
            <a:contourClr>
              <a:srgbClr val="C0C0C0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tx2">
                    <a:tint val="10000"/>
                  </a:schemeClr>
                </a:solidFill>
                <a:effectLst>
                  <a:outerShdw blurRad="50800" dist="50800" dir="5400000" algn="tl" rotWithShape="0">
                    <a:srgbClr val="000000">
                      <a:alpha val="58000"/>
                    </a:srgbClr>
                  </a:outerShdw>
                </a:effectLst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ko-KR" altLang="en-US" noProof="0"/>
              <a:t>그림을 추가하려면 아이콘을 클릭하십시오</a:t>
            </a:r>
            <a:endParaRPr lang="en-US" noProof="0"/>
          </a:p>
        </p:txBody>
      </p:sp>
      <p:sp>
        <p:nvSpPr>
          <p:cNvPr id="6" name="날짜 개체 틀 4">
            <a:extLst>
              <a:ext uri="{FF2B5EF4-FFF2-40B4-BE49-F238E27FC236}">
                <a16:creationId xmlns:a16="http://schemas.microsoft.com/office/drawing/2014/main" id="{3C664D01-57DA-4841-AD65-657B87647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바닥글 개체 틀 5">
            <a:extLst>
              <a:ext uri="{FF2B5EF4-FFF2-40B4-BE49-F238E27FC236}">
                <a16:creationId xmlns:a16="http://schemas.microsoft.com/office/drawing/2014/main" id="{ABCF9D7F-37C7-4F18-AFB8-BD0291583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572250"/>
            <a:ext cx="2895600" cy="2984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슬라이드 번호 개체 틀 6">
            <a:extLst>
              <a:ext uri="{FF2B5EF4-FFF2-40B4-BE49-F238E27FC236}">
                <a16:creationId xmlns:a16="http://schemas.microsoft.com/office/drawing/2014/main" id="{9188398A-C5E2-44C6-8E57-43C08AD3A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0F82E-9531-41EB-B320-1E7E759D35F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9725486"/>
      </p:ext>
    </p:extLst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직사각형 27">
            <a:extLst>
              <a:ext uri="{FF2B5EF4-FFF2-40B4-BE49-F238E27FC236}">
                <a16:creationId xmlns:a16="http://schemas.microsoft.com/office/drawing/2014/main" id="{1DCC30D1-81C1-4532-913E-C993CF90664E}"/>
              </a:ext>
            </a:extLst>
          </p:cNvPr>
          <p:cNvSpPr/>
          <p:nvPr/>
        </p:nvSpPr>
        <p:spPr>
          <a:xfrm>
            <a:off x="0" y="6572250"/>
            <a:ext cx="9144000" cy="285750"/>
          </a:xfrm>
          <a:prstGeom prst="rect">
            <a:avLst/>
          </a:prstGeom>
          <a:ln w="158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EDE6C0FF-0C31-41A5-A0B5-8EA78FD11DF3}"/>
              </a:ext>
            </a:extLst>
          </p:cNvPr>
          <p:cNvSpPr/>
          <p:nvPr/>
        </p:nvSpPr>
        <p:spPr>
          <a:xfrm>
            <a:off x="0" y="1588"/>
            <a:ext cx="9144000" cy="284162"/>
          </a:xfrm>
          <a:prstGeom prst="rect">
            <a:avLst/>
          </a:prstGeom>
          <a:solidFill>
            <a:schemeClr val="accent4"/>
          </a:solidFill>
          <a:ln w="158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ko-KR" altLang="en-US"/>
          </a:p>
        </p:txBody>
      </p:sp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5C2B3DDE-FB9E-4885-B030-EF89CFA32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738" y="274638"/>
            <a:ext cx="8545512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1029" name="텍스트 개체 틀 2">
            <a:extLst>
              <a:ext uri="{FF2B5EF4-FFF2-40B4-BE49-F238E27FC236}">
                <a16:creationId xmlns:a16="http://schemas.microsoft.com/office/drawing/2014/main" id="{1304D4CB-BF78-4806-B3B7-DBAFB652E35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altLang="ko-KR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07F9326-DE27-49B1-9D1A-0C05EBB079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572250"/>
            <a:ext cx="2133600" cy="285750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C6FE67D-2692-43D5-B639-38B033C86D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572250"/>
            <a:ext cx="2895600" cy="285750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D740D88-C9BF-4384-A008-81B6B05DF8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572250"/>
            <a:ext cx="2133600" cy="2857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latinLnBrk="0" hangingPunct="1">
              <a:defRPr kumimoji="0" sz="1200"/>
            </a:lvl1pPr>
          </a:lstStyle>
          <a:p>
            <a:pPr>
              <a:defRPr/>
            </a:pPr>
            <a:fld id="{6D42FB6C-B75E-4611-95A6-7891AB027D1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03" r:id="rId1"/>
    <p:sldLayoutId id="2147484904" r:id="rId2"/>
    <p:sldLayoutId id="2147484905" r:id="rId3"/>
    <p:sldLayoutId id="2147484906" r:id="rId4"/>
    <p:sldLayoutId id="2147484907" r:id="rId5"/>
    <p:sldLayoutId id="2147484908" r:id="rId6"/>
    <p:sldLayoutId id="2147484902" r:id="rId7"/>
    <p:sldLayoutId id="2147484909" r:id="rId8"/>
    <p:sldLayoutId id="2147484910" r:id="rId9"/>
    <p:sldLayoutId id="2147484911" r:id="rId10"/>
    <p:sldLayoutId id="2147484912" r:id="rId11"/>
  </p:sldLayoutIdLst>
  <p:transition spd="med">
    <p:wipe dir="r"/>
  </p:transition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 spc="100" dirty="0">
          <a:ln w="18000">
            <a:noFill/>
            <a:prstDash val="solid"/>
          </a:ln>
          <a:solidFill>
            <a:schemeClr val="tx1"/>
          </a:solidFill>
          <a:effectLst>
            <a:outerShdw blurRad="44450" dist="25400" dir="2700000" algn="tl" rotWithShape="0">
              <a:schemeClr val="bg1">
                <a:alpha val="51000"/>
              </a:schemeClr>
            </a:outerShdw>
          </a:effectLst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ea typeface="HY견명조" pitchFamily="18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ea typeface="HY견명조" pitchFamily="18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ea typeface="HY견명조" pitchFamily="18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ea typeface="HY견명조" pitchFamily="18" charset="-127"/>
        </a:defRPr>
      </a:lvl5pPr>
      <a:lvl6pPr eaLnBrk="1" latinLnBrk="1" hangingPunct="1">
        <a:defRPr kumimoji="0">
          <a:solidFill>
            <a:schemeClr val="tx2"/>
          </a:solidFill>
        </a:defRPr>
      </a:lvl6pPr>
      <a:lvl7pPr eaLnBrk="1" latinLnBrk="1" hangingPunct="1">
        <a:defRPr kumimoji="0">
          <a:solidFill>
            <a:schemeClr val="tx2"/>
          </a:solidFill>
        </a:defRPr>
      </a:lvl7pPr>
      <a:lvl8pPr eaLnBrk="1" latinLnBrk="1" hangingPunct="1">
        <a:defRPr kumimoji="0">
          <a:solidFill>
            <a:schemeClr val="tx2"/>
          </a:solidFill>
        </a:defRPr>
      </a:lvl8pPr>
      <a:lvl9pPr eaLnBrk="1" latinLnBrk="1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lr>
          <a:srgbClr val="C9824C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lr>
          <a:srgbClr val="C9824C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1" hangingPunct="1">
        <a:spcBef>
          <a:spcPct val="20000"/>
        </a:spcBef>
        <a:buClr>
          <a:schemeClr val="accent1"/>
        </a:buClr>
        <a:buFont typeface="Arial"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1" hangingPunct="1">
        <a:spcBef>
          <a:spcPct val="20000"/>
        </a:spcBef>
        <a:buClr>
          <a:schemeClr val="tx2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1" hangingPunct="1">
        <a:spcBef>
          <a:spcPct val="20000"/>
        </a:spcBef>
        <a:buClr>
          <a:schemeClr val="accent1"/>
        </a:buClr>
        <a:buFont typeface="Arial"/>
        <a:buChar char="•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1" hangingPunct="1">
        <a:spcBef>
          <a:spcPct val="20000"/>
        </a:spcBef>
        <a:buClr>
          <a:schemeClr val="tx2"/>
        </a:buClr>
        <a:buFont typeface="Arial"/>
        <a:buChar char="•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L:\%5bmix%5d%5bmix%20&#50725;&#45236;&#49548;&#54868;&#51204;%20&#49324;&#50857;&#48277;%20&#46041;&#50689;&#49345;.avi" TargetMode="External"/><Relationship Id="rId1" Type="http://schemas.openxmlformats.org/officeDocument/2006/relationships/tags" Target="../tags/tag1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youtu.be/RpviDceU-_s" TargetMode="External"/><Relationship Id="rId5" Type="http://schemas.openxmlformats.org/officeDocument/2006/relationships/hyperlink" Target="https://youtu.be/UNg2QyQ7fTY" TargetMode="External"/><Relationship Id="rId4" Type="http://schemas.openxmlformats.org/officeDocument/2006/relationships/hyperlink" Target="http://ebook.seoul.go.kr/Viewer/VV357X61P5XL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na119.co.kr/shop/goodalign/good_detail.php?goodcd=1278978108" TargetMode="Externa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>
            <a:extLst>
              <a:ext uri="{FF2B5EF4-FFF2-40B4-BE49-F238E27FC236}">
                <a16:creationId xmlns:a16="http://schemas.microsoft.com/office/drawing/2014/main" id="{90B7CF49-E582-4778-A21C-46FEE0D98B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4563" y="5286375"/>
            <a:ext cx="49704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3600" b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충청남도서울학사관</a:t>
            </a:r>
            <a:endParaRPr lang="en-US" altLang="ko-KR" sz="240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95FC020B-9AC4-45F8-82C7-4CB071AA9B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916113"/>
          </a:xfrm>
          <a:prstGeom prst="rect">
            <a:avLst/>
          </a:prstGeom>
          <a:gradFill rotWithShape="1">
            <a:gsLst>
              <a:gs pos="0">
                <a:srgbClr val="0099FF"/>
              </a:gs>
              <a:gs pos="100000">
                <a:srgbClr val="D1ECFF"/>
              </a:gs>
            </a:gsLst>
            <a:lin ang="5400000" scaled="1"/>
          </a:gra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Char char="•"/>
            </a:pPr>
            <a:endParaRPr lang="ko-KR" altLang="en-US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51864120-7F7E-47A4-BE26-3C3750B88F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021388"/>
            <a:ext cx="9144000" cy="836612"/>
          </a:xfrm>
          <a:prstGeom prst="rect">
            <a:avLst/>
          </a:prstGeom>
          <a:gradFill rotWithShape="1">
            <a:gsLst>
              <a:gs pos="0">
                <a:srgbClr val="D1ECFF"/>
              </a:gs>
              <a:gs pos="100000">
                <a:srgbClr val="0099FF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Char char="•"/>
            </a:pPr>
            <a:endParaRPr lang="ko-KR" altLang="en-US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4341" name="Text Box 6">
            <a:extLst>
              <a:ext uri="{FF2B5EF4-FFF2-40B4-BE49-F238E27FC236}">
                <a16:creationId xmlns:a16="http://schemas.microsoft.com/office/drawing/2014/main" id="{9AFEB6CD-BB45-4042-8AF4-815B2A6D4B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219075"/>
            <a:ext cx="7272338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ko-KR" sz="36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(2022)</a:t>
            </a:r>
            <a:r>
              <a:rPr lang="ko-KR" altLang="en-US" sz="36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년도 소방교육</a:t>
            </a:r>
            <a:endParaRPr lang="en-US" altLang="ko-KR" sz="3600" dirty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ko-KR" sz="28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-   </a:t>
            </a:r>
            <a:r>
              <a:rPr lang="ko-KR" altLang="en-US" sz="28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기관명</a:t>
            </a:r>
            <a:r>
              <a:rPr lang="en-US" altLang="ko-KR" sz="28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: </a:t>
            </a:r>
            <a:r>
              <a:rPr lang="ko-KR" altLang="en-US" sz="2800" dirty="0" err="1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충청남도서울학사관</a:t>
            </a:r>
            <a:r>
              <a:rPr lang="en-US" altLang="ko-KR" sz="28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 -</a:t>
            </a:r>
            <a:endParaRPr lang="ko-KR" altLang="en-US" sz="2800" dirty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14342" name="Picture 9" descr="download">
            <a:extLst>
              <a:ext uri="{FF2B5EF4-FFF2-40B4-BE49-F238E27FC236}">
                <a16:creationId xmlns:a16="http://schemas.microsoft.com/office/drawing/2014/main" id="{06F3365A-3FE6-41FA-9490-FFEDA5EE3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2214563"/>
            <a:ext cx="3500437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6">
            <a:extLst>
              <a:ext uri="{FF2B5EF4-FFF2-40B4-BE49-F238E27FC236}">
                <a16:creationId xmlns:a16="http://schemas.microsoft.com/office/drawing/2014/main" id="{4BC7399E-7400-4A51-ABBC-D55AB8D66FC9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285750"/>
            <a:ext cx="9144000" cy="9286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 eaLnBrk="1" latinLnBrk="1" hangingPunct="1">
              <a:defRPr/>
            </a:pPr>
            <a:r>
              <a:rPr kumimoji="0" lang="ko-KR" altLang="en-US" sz="4800" b="1" dirty="0">
                <a:solidFill>
                  <a:srgbClr val="FF73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둥근헤드라인" pitchFamily="18" charset="-127"/>
                <a:ea typeface="휴먼둥근헤드라인" pitchFamily="18" charset="-127"/>
                <a:cs typeface="+mj-cs"/>
              </a:rPr>
              <a:t>옥내 소화전 사용법</a:t>
            </a:r>
            <a:endParaRPr kumimoji="0" lang="ko-KR" altLang="ko-KR" sz="4800" b="1" dirty="0">
              <a:solidFill>
                <a:srgbClr val="FF731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둥근헤드라인" pitchFamily="18" charset="-127"/>
              <a:ea typeface="휴먼둥근헤드라인" pitchFamily="18" charset="-127"/>
              <a:cs typeface="+mj-cs"/>
            </a:endParaRPr>
          </a:p>
        </p:txBody>
      </p:sp>
      <p:sp>
        <p:nvSpPr>
          <p:cNvPr id="27651" name="TextBox 11">
            <a:extLst>
              <a:ext uri="{FF2B5EF4-FFF2-40B4-BE49-F238E27FC236}">
                <a16:creationId xmlns:a16="http://schemas.microsoft.com/office/drawing/2014/main" id="{401646E8-15A9-4C52-BB1D-FE93C18B7E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9813" y="6524625"/>
            <a:ext cx="30241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ko-KR" altLang="en-US" sz="2000" b="1">
                <a:solidFill>
                  <a:srgbClr val="BF3FFF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충청남도서울학사관</a:t>
            </a:r>
            <a:endParaRPr lang="ko-KR" altLang="en-US" sz="2000" b="1">
              <a:solidFill>
                <a:srgbClr val="7600EC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7" name="[mix][mix 옥내소화전 사용법 동영상.avi">
            <a:hlinkClick r:id="" action="ppaction://media"/>
            <a:extLst>
              <a:ext uri="{FF2B5EF4-FFF2-40B4-BE49-F238E27FC236}">
                <a16:creationId xmlns:a16="http://schemas.microsoft.com/office/drawing/2014/main" id="{A479C193-B065-4240-B3BA-21F5C4AEF5E6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4438"/>
            <a:ext cx="9144000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87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DD84028D-8965-407C-AC84-1B6F2D0B00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800" y="4562475"/>
            <a:ext cx="2625725" cy="1144588"/>
          </a:xfrm>
          <a:prstGeom prst="rect">
            <a:avLst/>
          </a:prstGeom>
          <a:solidFill>
            <a:srgbClr val="DDDDDD"/>
          </a:solidFill>
          <a:ln w="9525">
            <a:miter lim="800000"/>
            <a:headEnd/>
            <a:tailEnd/>
          </a:ln>
          <a:scene3d>
            <a:camera prst="legacyPerspectiveTopRight"/>
            <a:lightRig rig="legacyFlat2" dir="t"/>
          </a:scene3d>
          <a:sp3d extrusionH="121893000" prstMaterial="legacyMatte">
            <a:bevelT w="13500" h="13500" prst="angle"/>
            <a:bevelB w="13500" h="13500" prst="angle"/>
            <a:extrusionClr>
              <a:srgbClr val="DDDDDD"/>
            </a:extrusionClr>
            <a:contourClr>
              <a:srgbClr val="DDDDDD"/>
            </a:contourClr>
          </a:sp3d>
        </p:spPr>
        <p:txBody>
          <a:bodyPr wrap="none" anchor="ctr">
            <a:flatTx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ko-KR" altLang="en-US" sz="200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6C7A6DEB-E6F1-4750-863A-3B5E625397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125" y="4562475"/>
            <a:ext cx="2692400" cy="1171575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latinLnBrk="1" hangingPunct="1">
              <a:spcBef>
                <a:spcPct val="50000"/>
              </a:spcBef>
              <a:defRPr/>
            </a:pPr>
            <a:endParaRPr lang="ko-KR" altLang="en-US"/>
          </a:p>
        </p:txBody>
      </p:sp>
      <p:sp>
        <p:nvSpPr>
          <p:cNvPr id="30724" name="Rectangle 4">
            <a:extLst>
              <a:ext uri="{FF2B5EF4-FFF2-40B4-BE49-F238E27FC236}">
                <a16:creationId xmlns:a16="http://schemas.microsoft.com/office/drawing/2014/main" id="{D0136BB6-4A8B-4E7C-B08E-BE7537848A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225" y="4619625"/>
            <a:ext cx="2614613" cy="1309688"/>
          </a:xfrm>
          <a:prstGeom prst="rect">
            <a:avLst/>
          </a:prstGeom>
          <a:gradFill rotWithShape="1">
            <a:gsLst>
              <a:gs pos="0">
                <a:srgbClr val="A50021"/>
              </a:gs>
              <a:gs pos="50000">
                <a:srgbClr val="FFCC99"/>
              </a:gs>
              <a:gs pos="100000">
                <a:srgbClr val="A50021"/>
              </a:gs>
            </a:gsLst>
            <a:lin ang="0" scaled="1"/>
          </a:gra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ko-KR" altLang="en-US" sz="2000" b="1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출입문이 뜨겁고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ko-KR" altLang="en-US" sz="2000" b="1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연기가 들어오면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ko-KR" altLang="en-US" sz="2000" b="1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문을 열지 말 것</a:t>
            </a:r>
          </a:p>
        </p:txBody>
      </p:sp>
      <p:sp>
        <p:nvSpPr>
          <p:cNvPr id="30725" name="Rectangle 5">
            <a:extLst>
              <a:ext uri="{FF2B5EF4-FFF2-40B4-BE49-F238E27FC236}">
                <a16:creationId xmlns:a16="http://schemas.microsoft.com/office/drawing/2014/main" id="{DE8E696E-F016-4EDF-B206-D20CCF35DA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5963" y="4562475"/>
            <a:ext cx="2625725" cy="1144588"/>
          </a:xfrm>
          <a:prstGeom prst="rect">
            <a:avLst/>
          </a:prstGeom>
          <a:solidFill>
            <a:srgbClr val="DDDDDD"/>
          </a:solidFill>
          <a:ln w="9525">
            <a:miter lim="800000"/>
            <a:headEnd/>
            <a:tailEnd/>
          </a:ln>
          <a:scene3d>
            <a:camera prst="legacyPerspectiveTopLeft"/>
            <a:lightRig rig="legacyFlat2" dir="t"/>
          </a:scene3d>
          <a:sp3d extrusionH="121893000" prstMaterial="legacyMatte">
            <a:bevelT w="13500" h="13500" prst="angle"/>
            <a:bevelB w="13500" h="13500" prst="angle"/>
            <a:extrusionClr>
              <a:srgbClr val="DDDDDD"/>
            </a:extrusionClr>
            <a:contourClr>
              <a:srgbClr val="DDDDDD"/>
            </a:contourClr>
          </a:sp3d>
        </p:spPr>
        <p:txBody>
          <a:bodyPr wrap="none" anchor="ctr">
            <a:flatTx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ko-KR" altLang="en-US" sz="200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64518" name="Rectangle 6">
            <a:extLst>
              <a:ext uri="{FF2B5EF4-FFF2-40B4-BE49-F238E27FC236}">
                <a16:creationId xmlns:a16="http://schemas.microsoft.com/office/drawing/2014/main" id="{F60EFF60-D09F-466C-AF0C-17DE49E7715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808663" y="4562475"/>
            <a:ext cx="2692400" cy="1171575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latinLnBrk="1" hangingPunct="1">
              <a:spcBef>
                <a:spcPct val="50000"/>
              </a:spcBef>
              <a:defRPr/>
            </a:pPr>
            <a:endParaRPr lang="ko-KR" altLang="en-US"/>
          </a:p>
        </p:txBody>
      </p:sp>
      <p:sp>
        <p:nvSpPr>
          <p:cNvPr id="30727" name="Rectangle 7">
            <a:extLst>
              <a:ext uri="{FF2B5EF4-FFF2-40B4-BE49-F238E27FC236}">
                <a16:creationId xmlns:a16="http://schemas.microsoft.com/office/drawing/2014/main" id="{4534EB26-930E-432E-84CF-AFF4188A032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849938" y="4619625"/>
            <a:ext cx="2613025" cy="1057275"/>
          </a:xfrm>
          <a:prstGeom prst="rect">
            <a:avLst/>
          </a:prstGeom>
          <a:gradFill rotWithShape="1">
            <a:gsLst>
              <a:gs pos="0">
                <a:srgbClr val="A50021"/>
              </a:gs>
              <a:gs pos="50000">
                <a:srgbClr val="FFCC99"/>
              </a:gs>
              <a:gs pos="100000">
                <a:srgbClr val="A50021"/>
              </a:gs>
            </a:gsLst>
            <a:lin ang="0" scaled="1"/>
          </a:gra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ko-KR" altLang="en-US" sz="2000" b="1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대피 시 막다른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ko-KR" altLang="en-US" sz="2000" b="1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골목은 피할 것</a:t>
            </a:r>
          </a:p>
        </p:txBody>
      </p:sp>
      <p:sp>
        <p:nvSpPr>
          <p:cNvPr id="30728" name="Rectangle 8">
            <a:extLst>
              <a:ext uri="{FF2B5EF4-FFF2-40B4-BE49-F238E27FC236}">
                <a16:creationId xmlns:a16="http://schemas.microsoft.com/office/drawing/2014/main" id="{7BC06AE7-35BA-45E9-AB48-773661BD33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800" y="1398588"/>
            <a:ext cx="2625725" cy="1144587"/>
          </a:xfrm>
          <a:prstGeom prst="rect">
            <a:avLst/>
          </a:prstGeom>
          <a:solidFill>
            <a:srgbClr val="DDDDDD"/>
          </a:solidFill>
          <a:ln w="9525">
            <a:miter lim="800000"/>
            <a:headEnd/>
            <a:tailEnd/>
          </a:ln>
          <a:scene3d>
            <a:camera prst="legacyPerspectiveBottomRight"/>
            <a:lightRig rig="legacyFlat4" dir="t"/>
          </a:scene3d>
          <a:sp3d extrusionH="121893000" prstMaterial="legacyMatte">
            <a:bevelT w="13500" h="13500" prst="angle"/>
            <a:bevelB w="13500" h="13500" prst="angle"/>
            <a:extrusionClr>
              <a:srgbClr val="DDDDDD"/>
            </a:extrusionClr>
            <a:contourClr>
              <a:srgbClr val="DDDDDD"/>
            </a:contourClr>
          </a:sp3d>
        </p:spPr>
        <p:txBody>
          <a:bodyPr wrap="none" anchor="ctr">
            <a:flatTx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ko-KR" altLang="en-US" sz="200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64521" name="Rectangle 9">
            <a:extLst>
              <a:ext uri="{FF2B5EF4-FFF2-40B4-BE49-F238E27FC236}">
                <a16:creationId xmlns:a16="http://schemas.microsoft.com/office/drawing/2014/main" id="{66595FE2-B64D-4C7A-BC6E-5846A501D8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125" y="1344613"/>
            <a:ext cx="2692400" cy="1217612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latinLnBrk="1" hangingPunct="1">
              <a:spcBef>
                <a:spcPct val="50000"/>
              </a:spcBef>
              <a:defRPr/>
            </a:pPr>
            <a:endParaRPr lang="ko-KR" altLang="en-US"/>
          </a:p>
        </p:txBody>
      </p:sp>
      <p:sp>
        <p:nvSpPr>
          <p:cNvPr id="30730" name="Rectangle 10">
            <a:extLst>
              <a:ext uri="{FF2B5EF4-FFF2-40B4-BE49-F238E27FC236}">
                <a16:creationId xmlns:a16="http://schemas.microsoft.com/office/drawing/2014/main" id="{280BDBCA-06F6-4292-A4CE-7B7C88D266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225" y="1357313"/>
            <a:ext cx="2614613" cy="1214437"/>
          </a:xfrm>
          <a:prstGeom prst="rect">
            <a:avLst/>
          </a:prstGeom>
          <a:gradFill rotWithShape="1">
            <a:gsLst>
              <a:gs pos="0">
                <a:srgbClr val="A50021"/>
              </a:gs>
              <a:gs pos="50000">
                <a:srgbClr val="FFCC99"/>
              </a:gs>
              <a:gs pos="100000">
                <a:srgbClr val="A5002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ko-KR" altLang="en-US" sz="2000" b="1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엘리베이터 사용하지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ko-KR" altLang="en-US" sz="2000" b="1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말고 계단으로 피난</a:t>
            </a:r>
          </a:p>
        </p:txBody>
      </p:sp>
      <p:sp>
        <p:nvSpPr>
          <p:cNvPr id="30731" name="Rectangle 11">
            <a:extLst>
              <a:ext uri="{FF2B5EF4-FFF2-40B4-BE49-F238E27FC236}">
                <a16:creationId xmlns:a16="http://schemas.microsoft.com/office/drawing/2014/main" id="{FF44C280-0846-44AF-9D00-63BA06133F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50" y="2979738"/>
            <a:ext cx="2625725" cy="1144587"/>
          </a:xfrm>
          <a:prstGeom prst="rect">
            <a:avLst/>
          </a:prstGeom>
          <a:solidFill>
            <a:srgbClr val="DDDDDD"/>
          </a:solidFill>
          <a:ln w="9525">
            <a:miter lim="800000"/>
            <a:headEnd/>
            <a:tailEnd/>
          </a:ln>
          <a:scene3d>
            <a:camera prst="legacyPerspectiveRight"/>
            <a:lightRig rig="legacyFlat2" dir="t"/>
          </a:scene3d>
          <a:sp3d extrusionH="121893000" prstMaterial="legacyMatte">
            <a:bevelT w="13500" h="13500" prst="angle"/>
            <a:bevelB w="13500" h="13500" prst="angle"/>
            <a:extrusionClr>
              <a:srgbClr val="DDDDDD"/>
            </a:extrusionClr>
            <a:contourClr>
              <a:srgbClr val="DDDDDD"/>
            </a:contourClr>
          </a:sp3d>
        </p:spPr>
        <p:txBody>
          <a:bodyPr wrap="none" anchor="ctr">
            <a:flatTx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ko-KR" altLang="en-US" sz="200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64524" name="Rectangle 12">
            <a:extLst>
              <a:ext uri="{FF2B5EF4-FFF2-40B4-BE49-F238E27FC236}">
                <a16:creationId xmlns:a16="http://schemas.microsoft.com/office/drawing/2014/main" id="{001E2325-3E57-45DB-8088-93FD971BAF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50" y="2987675"/>
            <a:ext cx="2692400" cy="1171575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latinLnBrk="1" hangingPunct="1">
              <a:spcBef>
                <a:spcPct val="50000"/>
              </a:spcBef>
              <a:defRPr/>
            </a:pPr>
            <a:endParaRPr lang="ko-KR" altLang="en-US"/>
          </a:p>
        </p:txBody>
      </p:sp>
      <p:sp>
        <p:nvSpPr>
          <p:cNvPr id="30733" name="Rectangle 13">
            <a:extLst>
              <a:ext uri="{FF2B5EF4-FFF2-40B4-BE49-F238E27FC236}">
                <a16:creationId xmlns:a16="http://schemas.microsoft.com/office/drawing/2014/main" id="{5DDB8F50-32B6-4AB5-BA1B-ADAF4CC512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350" y="3000375"/>
            <a:ext cx="2614613" cy="1101725"/>
          </a:xfrm>
          <a:prstGeom prst="rect">
            <a:avLst/>
          </a:prstGeom>
          <a:gradFill rotWithShape="1">
            <a:gsLst>
              <a:gs pos="0">
                <a:srgbClr val="A50021"/>
              </a:gs>
              <a:gs pos="50000">
                <a:srgbClr val="FFCC99"/>
              </a:gs>
              <a:gs pos="100000">
                <a:srgbClr val="A5002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ko-KR" altLang="en-US" sz="2000" b="1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지상으로 피난이 어려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ko-KR" altLang="en-US" sz="2000" b="1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우면 옥상으로 대피</a:t>
            </a:r>
          </a:p>
        </p:txBody>
      </p:sp>
      <p:sp>
        <p:nvSpPr>
          <p:cNvPr id="30734" name="Rectangle 14">
            <a:extLst>
              <a:ext uri="{FF2B5EF4-FFF2-40B4-BE49-F238E27FC236}">
                <a16:creationId xmlns:a16="http://schemas.microsoft.com/office/drawing/2014/main" id="{EE1E7E81-7642-460C-8D19-967721677B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5963" y="1398588"/>
            <a:ext cx="2625725" cy="1144587"/>
          </a:xfrm>
          <a:prstGeom prst="rect">
            <a:avLst/>
          </a:prstGeom>
          <a:solidFill>
            <a:srgbClr val="DDDDDD"/>
          </a:solidFill>
          <a:ln w="9525">
            <a:miter lim="800000"/>
            <a:headEnd/>
            <a:tailEnd/>
          </a:ln>
          <a:scene3d>
            <a:camera prst="legacyPerspectiveBottomLeft"/>
            <a:lightRig rig="legacyFlat2" dir="b"/>
          </a:scene3d>
          <a:sp3d extrusionH="121893000" prstMaterial="legacyMatte">
            <a:bevelT w="13500" h="13500" prst="angle"/>
            <a:bevelB w="13500" h="13500" prst="angle"/>
            <a:extrusionClr>
              <a:srgbClr val="DDDDDD"/>
            </a:extrusionClr>
            <a:contourClr>
              <a:srgbClr val="DDDDDD"/>
            </a:contourClr>
          </a:sp3d>
        </p:spPr>
        <p:txBody>
          <a:bodyPr wrap="none" anchor="ctr">
            <a:flatTx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ko-KR" altLang="en-US" sz="200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64527" name="Rectangle 15">
            <a:extLst>
              <a:ext uri="{FF2B5EF4-FFF2-40B4-BE49-F238E27FC236}">
                <a16:creationId xmlns:a16="http://schemas.microsoft.com/office/drawing/2014/main" id="{81A2C27D-87AB-4B0D-9155-B0C318FEF56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768975" y="1344613"/>
            <a:ext cx="2692400" cy="1217612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latinLnBrk="1" hangingPunct="1">
              <a:spcBef>
                <a:spcPct val="50000"/>
              </a:spcBef>
              <a:defRPr/>
            </a:pPr>
            <a:endParaRPr lang="ko-KR" altLang="en-US"/>
          </a:p>
        </p:txBody>
      </p:sp>
      <p:sp>
        <p:nvSpPr>
          <p:cNvPr id="30736" name="Rectangle 16">
            <a:extLst>
              <a:ext uri="{FF2B5EF4-FFF2-40B4-BE49-F238E27FC236}">
                <a16:creationId xmlns:a16="http://schemas.microsoft.com/office/drawing/2014/main" id="{DE8CC89C-5770-4381-A15A-1FD72CAC8C2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808663" y="1357313"/>
            <a:ext cx="2614612" cy="1214437"/>
          </a:xfrm>
          <a:prstGeom prst="rect">
            <a:avLst/>
          </a:prstGeom>
          <a:gradFill rotWithShape="1">
            <a:gsLst>
              <a:gs pos="0">
                <a:srgbClr val="A50021"/>
              </a:gs>
              <a:gs pos="50000">
                <a:srgbClr val="FFCC99"/>
              </a:gs>
              <a:gs pos="100000">
                <a:srgbClr val="A5002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ko-KR" altLang="en-US" sz="2000" b="1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대피할 때는 경보기를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ko-KR" altLang="en-US" sz="2000" b="1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눌러 주위에 알리고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ko-KR" altLang="en-US" sz="2000" b="1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출입문을 닫는다</a:t>
            </a:r>
          </a:p>
        </p:txBody>
      </p:sp>
      <p:sp>
        <p:nvSpPr>
          <p:cNvPr id="30737" name="Rectangle 17">
            <a:extLst>
              <a:ext uri="{FF2B5EF4-FFF2-40B4-BE49-F238E27FC236}">
                <a16:creationId xmlns:a16="http://schemas.microsoft.com/office/drawing/2014/main" id="{991ABD00-9D98-46E5-9CE4-BD7332B908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4250" y="2979738"/>
            <a:ext cx="2625725" cy="1144587"/>
          </a:xfrm>
          <a:prstGeom prst="rect">
            <a:avLst/>
          </a:prstGeom>
          <a:solidFill>
            <a:srgbClr val="DDDDDD"/>
          </a:solidFill>
          <a:ln w="9525">
            <a:miter lim="800000"/>
            <a:headEnd/>
            <a:tailEnd/>
          </a:ln>
          <a:scene3d>
            <a:camera prst="legacyPerspectiveLeft"/>
            <a:lightRig rig="legacyFlat2" dir="t"/>
          </a:scene3d>
          <a:sp3d extrusionH="121893000" prstMaterial="legacyMatte">
            <a:bevelT w="13500" h="13500" prst="angle"/>
            <a:bevelB w="13500" h="13500" prst="angle"/>
            <a:extrusionClr>
              <a:srgbClr val="DDDDDD"/>
            </a:extrusionClr>
            <a:contourClr>
              <a:srgbClr val="DDDDDD"/>
            </a:contourClr>
          </a:sp3d>
        </p:spPr>
        <p:txBody>
          <a:bodyPr wrap="none" anchor="ctr">
            <a:flatTx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ko-KR" altLang="en-US" sz="200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64530" name="Rectangle 18">
            <a:extLst>
              <a:ext uri="{FF2B5EF4-FFF2-40B4-BE49-F238E27FC236}">
                <a16:creationId xmlns:a16="http://schemas.microsoft.com/office/drawing/2014/main" id="{6E0893EA-8673-490E-8B9F-6CD4EEFBBC6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064250" y="2987675"/>
            <a:ext cx="2692400" cy="1171575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latinLnBrk="1" hangingPunct="1">
              <a:spcBef>
                <a:spcPct val="50000"/>
              </a:spcBef>
              <a:defRPr/>
            </a:pPr>
            <a:endParaRPr lang="ko-KR" altLang="en-US"/>
          </a:p>
        </p:txBody>
      </p:sp>
      <p:sp>
        <p:nvSpPr>
          <p:cNvPr id="30739" name="Rectangle 19">
            <a:extLst>
              <a:ext uri="{FF2B5EF4-FFF2-40B4-BE49-F238E27FC236}">
                <a16:creationId xmlns:a16="http://schemas.microsoft.com/office/drawing/2014/main" id="{6E84CE92-784E-4711-A694-76DA40ED0B65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103938" y="3000375"/>
            <a:ext cx="2614612" cy="1143000"/>
          </a:xfrm>
          <a:prstGeom prst="rect">
            <a:avLst/>
          </a:prstGeom>
          <a:gradFill rotWithShape="1">
            <a:gsLst>
              <a:gs pos="0">
                <a:srgbClr val="A50021"/>
              </a:gs>
              <a:gs pos="50000">
                <a:srgbClr val="FFCC99"/>
              </a:gs>
              <a:gs pos="100000">
                <a:srgbClr val="A5002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ko-KR" altLang="en-US" sz="2000" b="1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함부로 뛰어내리거나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ko-KR" altLang="en-US" sz="2000" b="1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다른 건물로 건너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ko-KR" altLang="en-US" sz="2000" b="1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뛰지 말 것 </a:t>
            </a:r>
          </a:p>
        </p:txBody>
      </p:sp>
      <p:grpSp>
        <p:nvGrpSpPr>
          <p:cNvPr id="30740" name="Group 20">
            <a:extLst>
              <a:ext uri="{FF2B5EF4-FFF2-40B4-BE49-F238E27FC236}">
                <a16:creationId xmlns:a16="http://schemas.microsoft.com/office/drawing/2014/main" id="{FF79B129-8BB8-4F5B-BC1D-5F402EAEAF10}"/>
              </a:ext>
            </a:extLst>
          </p:cNvPr>
          <p:cNvGrpSpPr>
            <a:grpSpLocks/>
          </p:cNvGrpSpPr>
          <p:nvPr/>
        </p:nvGrpSpPr>
        <p:grpSpPr bwMode="auto">
          <a:xfrm>
            <a:off x="3435350" y="2408238"/>
            <a:ext cx="2292350" cy="2286000"/>
            <a:chOff x="2204" y="1787"/>
            <a:chExt cx="1444" cy="1440"/>
          </a:xfrm>
        </p:grpSpPr>
        <p:sp>
          <p:nvSpPr>
            <p:cNvPr id="30744" name="Oval 21">
              <a:extLst>
                <a:ext uri="{FF2B5EF4-FFF2-40B4-BE49-F238E27FC236}">
                  <a16:creationId xmlns:a16="http://schemas.microsoft.com/office/drawing/2014/main" id="{79E1708C-DBCD-426B-A79F-1D1738B75A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4" y="1787"/>
              <a:ext cx="1444" cy="144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A5002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2"/>
                  </a:solidFill>
                  <a:latin typeface="Georgia" panose="02040502050405020303" pitchFamily="18" charset="0"/>
                  <a:ea typeface="HY견명조" panose="02030600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lr>
                  <a:srgbClr val="C9824C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eorgia" panose="02040502050405020303" pitchFamily="18" charset="0"/>
                  <a:ea typeface="HY견명조" panose="02030600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 sz="2600">
                  <a:solidFill>
                    <a:schemeClr val="tx1"/>
                  </a:solidFill>
                  <a:latin typeface="Georgia" panose="02040502050405020303" pitchFamily="18" charset="0"/>
                  <a:ea typeface="HY견명조" panose="02030600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lr>
                  <a:srgbClr val="C9824C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  <a:ea typeface="HY견명조" panose="02030600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  <a:ea typeface="HY견명조" panose="02030600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  <a:ea typeface="HY견명조" panose="02030600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  <a:ea typeface="HY견명조" panose="02030600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  <a:ea typeface="HY견명조" panose="02030600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  <a:ea typeface="HY견명조" panose="02030600000101010101" pitchFamily="18" charset="-127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ko-KR" altLang="en-US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  <p:sp>
          <p:nvSpPr>
            <p:cNvPr id="30745" name="Oval 22">
              <a:extLst>
                <a:ext uri="{FF2B5EF4-FFF2-40B4-BE49-F238E27FC236}">
                  <a16:creationId xmlns:a16="http://schemas.microsoft.com/office/drawing/2014/main" id="{D8F2D1D5-5E61-4540-AB3F-4135823FB7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5" y="2087"/>
              <a:ext cx="842" cy="84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2"/>
                  </a:solidFill>
                  <a:latin typeface="Georgia" panose="02040502050405020303" pitchFamily="18" charset="0"/>
                  <a:ea typeface="HY견명조" panose="02030600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lr>
                  <a:srgbClr val="C9824C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eorgia" panose="02040502050405020303" pitchFamily="18" charset="0"/>
                  <a:ea typeface="HY견명조" panose="02030600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 sz="2600">
                  <a:solidFill>
                    <a:schemeClr val="tx1"/>
                  </a:solidFill>
                  <a:latin typeface="Georgia" panose="02040502050405020303" pitchFamily="18" charset="0"/>
                  <a:ea typeface="HY견명조" panose="02030600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lr>
                  <a:srgbClr val="C9824C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  <a:ea typeface="HY견명조" panose="02030600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  <a:ea typeface="HY견명조" panose="02030600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  <a:ea typeface="HY견명조" panose="02030600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  <a:ea typeface="HY견명조" panose="02030600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  <a:ea typeface="HY견명조" panose="02030600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  <a:ea typeface="HY견명조" panose="02030600000101010101" pitchFamily="18" charset="-127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ko-KR" altLang="en-US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  <p:sp>
          <p:nvSpPr>
            <p:cNvPr id="30746" name="Oval 23">
              <a:extLst>
                <a:ext uri="{FF2B5EF4-FFF2-40B4-BE49-F238E27FC236}">
                  <a16:creationId xmlns:a16="http://schemas.microsoft.com/office/drawing/2014/main" id="{D2704DFD-BC8B-4B60-AC06-B761DFB1CE0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148561">
              <a:off x="2293" y="1967"/>
              <a:ext cx="873" cy="536"/>
            </a:xfrm>
            <a:prstGeom prst="ellipse">
              <a:avLst/>
            </a:prstGeom>
            <a:gradFill rotWithShape="1">
              <a:gsLst>
                <a:gs pos="0">
                  <a:srgbClr val="FFE1E1">
                    <a:alpha val="75998"/>
                  </a:srgb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2"/>
                  </a:solidFill>
                  <a:latin typeface="Georgia" panose="02040502050405020303" pitchFamily="18" charset="0"/>
                  <a:ea typeface="HY견명조" panose="02030600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lr>
                  <a:srgbClr val="C9824C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eorgia" panose="02040502050405020303" pitchFamily="18" charset="0"/>
                  <a:ea typeface="HY견명조" panose="02030600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 sz="2600">
                  <a:solidFill>
                    <a:schemeClr val="tx1"/>
                  </a:solidFill>
                  <a:latin typeface="Georgia" panose="02040502050405020303" pitchFamily="18" charset="0"/>
                  <a:ea typeface="HY견명조" panose="02030600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lr>
                  <a:srgbClr val="C9824C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  <a:ea typeface="HY견명조" panose="02030600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  <a:ea typeface="HY견명조" panose="02030600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  <a:ea typeface="HY견명조" panose="02030600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  <a:ea typeface="HY견명조" panose="02030600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  <a:ea typeface="HY견명조" panose="02030600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  <a:ea typeface="HY견명조" panose="02030600000101010101" pitchFamily="18" charset="-127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ko-KR" altLang="en-US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</p:grpSp>
      <p:sp>
        <p:nvSpPr>
          <p:cNvPr id="30741" name="Rectangle 24">
            <a:extLst>
              <a:ext uri="{FF2B5EF4-FFF2-40B4-BE49-F238E27FC236}">
                <a16:creationId xmlns:a16="http://schemas.microsoft.com/office/drawing/2014/main" id="{9D557F20-5F62-483E-8D67-9146F459E1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8388" y="3314700"/>
            <a:ext cx="20621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9pPr>
          </a:lstStyle>
          <a:p>
            <a:pPr algn="ctr" latinLnBrk="0">
              <a:spcBef>
                <a:spcPct val="50000"/>
              </a:spcBef>
              <a:buFontTx/>
              <a:buNone/>
            </a:pPr>
            <a:r>
              <a:rPr kumimoji="0" lang="ko-KR" altLang="en-US" b="1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대피요령</a:t>
            </a:r>
          </a:p>
        </p:txBody>
      </p:sp>
      <p:sp>
        <p:nvSpPr>
          <p:cNvPr id="30742" name="Rectangle 25">
            <a:extLst>
              <a:ext uri="{FF2B5EF4-FFF2-40B4-BE49-F238E27FC236}">
                <a16:creationId xmlns:a16="http://schemas.microsoft.com/office/drawing/2014/main" id="{4426C884-33EE-4E32-AFC7-576AF94029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8750" y="357188"/>
            <a:ext cx="63468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ko-KR" altLang="en-US" sz="3600" b="1">
                <a:solidFill>
                  <a:srgbClr val="FF33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화재 </a:t>
            </a:r>
            <a:r>
              <a:rPr lang="ko-KR" altLang="en-US" sz="3600" b="1">
                <a:latin typeface="HY헤드라인M" panose="02030600000101010101" pitchFamily="18" charset="-127"/>
                <a:ea typeface="HY헤드라인M" panose="02030600000101010101" pitchFamily="18" charset="-127"/>
              </a:rPr>
              <a:t>발생 시 대피하는 요령</a:t>
            </a:r>
          </a:p>
        </p:txBody>
      </p:sp>
      <p:sp>
        <p:nvSpPr>
          <p:cNvPr id="30743" name="TextBox 25">
            <a:extLst>
              <a:ext uri="{FF2B5EF4-FFF2-40B4-BE49-F238E27FC236}">
                <a16:creationId xmlns:a16="http://schemas.microsoft.com/office/drawing/2014/main" id="{F6EAF3D1-812A-4586-A31C-EAA55B4CB8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6775" y="6524625"/>
            <a:ext cx="3168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ko-KR" altLang="en-US" sz="2000" b="1">
                <a:solidFill>
                  <a:srgbClr val="BF3FFF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충청남도서울학사관</a:t>
            </a:r>
            <a:endParaRPr lang="ko-KR" altLang="en-US" sz="2000" b="1">
              <a:solidFill>
                <a:srgbClr val="7600EC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제목 1">
            <a:extLst>
              <a:ext uri="{FF2B5EF4-FFF2-40B4-BE49-F238E27FC236}">
                <a16:creationId xmlns:a16="http://schemas.microsoft.com/office/drawing/2014/main" id="{4CADC57C-CED7-4218-B6CD-EBD191C4A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213" y="285750"/>
            <a:ext cx="8555037" cy="939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ko-KR" altLang="en-US">
                <a:latin typeface="HY견고딕" pitchFamily="18" charset="-127"/>
                <a:ea typeface="HY견고딕" pitchFamily="18" charset="-127"/>
              </a:rPr>
              <a:t>자세를  낮추고  대피해야</a:t>
            </a:r>
            <a:r>
              <a:rPr lang="en-US" altLang="ko-KR">
                <a:latin typeface="HY견고딕" pitchFamily="18" charset="-127"/>
                <a:ea typeface="HY견고딕" pitchFamily="18" charset="-127"/>
              </a:rPr>
              <a:t>....</a:t>
            </a:r>
            <a:endParaRPr lang="ko-KR" altLang="en-US">
              <a:latin typeface="HY견고딕" pitchFamily="18" charset="-127"/>
              <a:ea typeface="HY견고딕" pitchFamily="18" charset="-127"/>
            </a:endParaRPr>
          </a:p>
        </p:txBody>
      </p:sp>
      <p:grpSp>
        <p:nvGrpSpPr>
          <p:cNvPr id="31747" name="Group 13">
            <a:extLst>
              <a:ext uri="{FF2B5EF4-FFF2-40B4-BE49-F238E27FC236}">
                <a16:creationId xmlns:a16="http://schemas.microsoft.com/office/drawing/2014/main" id="{38B2D0D7-2070-4AE4-A4B6-1CF9827E0101}"/>
              </a:ext>
            </a:extLst>
          </p:cNvPr>
          <p:cNvGrpSpPr>
            <a:grpSpLocks/>
          </p:cNvGrpSpPr>
          <p:nvPr/>
        </p:nvGrpSpPr>
        <p:grpSpPr bwMode="auto">
          <a:xfrm>
            <a:off x="357188" y="1317625"/>
            <a:ext cx="8535987" cy="5280025"/>
            <a:chOff x="521" y="890"/>
            <a:chExt cx="5170" cy="3417"/>
          </a:xfrm>
        </p:grpSpPr>
        <p:pic>
          <p:nvPicPr>
            <p:cNvPr id="31749" name="Picture 2">
              <a:extLst>
                <a:ext uri="{FF2B5EF4-FFF2-40B4-BE49-F238E27FC236}">
                  <a16:creationId xmlns:a16="http://schemas.microsoft.com/office/drawing/2014/main" id="{600C4409-6027-40C3-ADF4-C716BB441C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" y="890"/>
              <a:ext cx="5170" cy="1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50" name="Picture 8">
              <a:extLst>
                <a:ext uri="{FF2B5EF4-FFF2-40B4-BE49-F238E27FC236}">
                  <a16:creationId xmlns:a16="http://schemas.microsoft.com/office/drawing/2014/main" id="{0812EF23-65D1-4A95-A6B6-2E57814E0F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" y="2659"/>
              <a:ext cx="5170" cy="1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51" name="AutoShape 4">
              <a:extLst>
                <a:ext uri="{FF2B5EF4-FFF2-40B4-BE49-F238E27FC236}">
                  <a16:creationId xmlns:a16="http://schemas.microsoft.com/office/drawing/2014/main" id="{3C707D4C-D994-4E91-BE70-8954B388CA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0" y="3779"/>
              <a:ext cx="182" cy="344"/>
            </a:xfrm>
            <a:prstGeom prst="downArrow">
              <a:avLst>
                <a:gd name="adj1" fmla="val 50000"/>
                <a:gd name="adj2" fmla="val 93403"/>
              </a:avLst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2"/>
                  </a:solidFill>
                  <a:latin typeface="Georgia" panose="02040502050405020303" pitchFamily="18" charset="0"/>
                  <a:ea typeface="HY견명조" panose="02030600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lr>
                  <a:srgbClr val="C9824C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eorgia" panose="02040502050405020303" pitchFamily="18" charset="0"/>
                  <a:ea typeface="HY견명조" panose="02030600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 sz="2600">
                  <a:solidFill>
                    <a:schemeClr val="tx1"/>
                  </a:solidFill>
                  <a:latin typeface="Georgia" panose="02040502050405020303" pitchFamily="18" charset="0"/>
                  <a:ea typeface="HY견명조" panose="02030600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lr>
                  <a:srgbClr val="C9824C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  <a:ea typeface="HY견명조" panose="02030600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  <a:ea typeface="HY견명조" panose="02030600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  <a:ea typeface="HY견명조" panose="02030600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  <a:ea typeface="HY견명조" panose="02030600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  <a:ea typeface="HY견명조" panose="02030600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  <a:ea typeface="HY견명조" panose="02030600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  <p:sp>
          <p:nvSpPr>
            <p:cNvPr id="31752" name="AutoShape 9">
              <a:extLst>
                <a:ext uri="{FF2B5EF4-FFF2-40B4-BE49-F238E27FC236}">
                  <a16:creationId xmlns:a16="http://schemas.microsoft.com/office/drawing/2014/main" id="{4C0D736F-5E65-4F80-BE0C-B9028E0A5C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8" y="1828"/>
              <a:ext cx="182" cy="344"/>
            </a:xfrm>
            <a:prstGeom prst="downArrow">
              <a:avLst>
                <a:gd name="adj1" fmla="val 50000"/>
                <a:gd name="adj2" fmla="val 93403"/>
              </a:avLst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2"/>
                  </a:solidFill>
                  <a:latin typeface="Georgia" panose="02040502050405020303" pitchFamily="18" charset="0"/>
                  <a:ea typeface="HY견명조" panose="02030600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lr>
                  <a:srgbClr val="C9824C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eorgia" panose="02040502050405020303" pitchFamily="18" charset="0"/>
                  <a:ea typeface="HY견명조" panose="02030600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 sz="2600">
                  <a:solidFill>
                    <a:schemeClr val="tx1"/>
                  </a:solidFill>
                  <a:latin typeface="Georgia" panose="02040502050405020303" pitchFamily="18" charset="0"/>
                  <a:ea typeface="HY견명조" panose="02030600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lr>
                  <a:srgbClr val="C9824C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  <a:ea typeface="HY견명조" panose="02030600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  <a:ea typeface="HY견명조" panose="02030600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  <a:ea typeface="HY견명조" panose="02030600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  <a:ea typeface="HY견명조" panose="02030600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  <a:ea typeface="HY견명조" panose="02030600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  <a:ea typeface="HY견명조" panose="02030600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  <p:sp>
          <p:nvSpPr>
            <p:cNvPr id="31753" name="AutoShape 12">
              <a:extLst>
                <a:ext uri="{FF2B5EF4-FFF2-40B4-BE49-F238E27FC236}">
                  <a16:creationId xmlns:a16="http://schemas.microsoft.com/office/drawing/2014/main" id="{46E04CBF-09C8-46ED-B4B2-286BD82065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2409"/>
              <a:ext cx="1769" cy="499"/>
            </a:xfrm>
            <a:prstGeom prst="wedgeEllipseCallout">
              <a:avLst>
                <a:gd name="adj1" fmla="val -34000"/>
                <a:gd name="adj2" fmla="val 236375"/>
              </a:avLst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2"/>
                  </a:solidFill>
                  <a:latin typeface="Georgia" panose="02040502050405020303" pitchFamily="18" charset="0"/>
                  <a:ea typeface="HY견명조" panose="02030600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lr>
                  <a:srgbClr val="C9824C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eorgia" panose="02040502050405020303" pitchFamily="18" charset="0"/>
                  <a:ea typeface="HY견명조" panose="02030600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 sz="2600">
                  <a:solidFill>
                    <a:schemeClr val="tx1"/>
                  </a:solidFill>
                  <a:latin typeface="Georgia" panose="02040502050405020303" pitchFamily="18" charset="0"/>
                  <a:ea typeface="HY견명조" panose="02030600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lr>
                  <a:srgbClr val="C9824C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  <a:ea typeface="HY견명조" panose="02030600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  <a:ea typeface="HY견명조" panose="02030600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  <a:ea typeface="HY견명조" panose="02030600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  <a:ea typeface="HY견명조" panose="02030600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  <a:ea typeface="HY견명조" panose="02030600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  <a:ea typeface="HY견명조" panose="02030600000101010101" pitchFamily="18" charset="-127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ko-KR" altLang="ko-KR" sz="2000" b="1">
                <a:solidFill>
                  <a:srgbClr val="0000FF"/>
                </a:solidFill>
                <a:latin typeface="Times New Roman" panose="02020603050405020304" pitchFamily="18" charset="0"/>
                <a:ea typeface="휴먼모음T" panose="02030504000101010101" pitchFamily="18" charset="-127"/>
              </a:endParaRPr>
            </a:p>
          </p:txBody>
        </p:sp>
        <p:sp>
          <p:nvSpPr>
            <p:cNvPr id="31754" name="AutoShape 6">
              <a:extLst>
                <a:ext uri="{FF2B5EF4-FFF2-40B4-BE49-F238E27FC236}">
                  <a16:creationId xmlns:a16="http://schemas.microsoft.com/office/drawing/2014/main" id="{EE49C41D-7C30-4A49-B5A3-4115EB0DBB9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426" y="2251"/>
              <a:ext cx="2450" cy="816"/>
            </a:xfrm>
            <a:prstGeom prst="wedgeEllipseCallout">
              <a:avLst>
                <a:gd name="adj1" fmla="val 70773"/>
                <a:gd name="adj2" fmla="val -59194"/>
              </a:avLst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2"/>
                  </a:solidFill>
                  <a:latin typeface="Georgia" panose="02040502050405020303" pitchFamily="18" charset="0"/>
                  <a:ea typeface="HY견명조" panose="02030600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lr>
                  <a:srgbClr val="C9824C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eorgia" panose="02040502050405020303" pitchFamily="18" charset="0"/>
                  <a:ea typeface="HY견명조" panose="02030600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 sz="2600">
                  <a:solidFill>
                    <a:schemeClr val="tx1"/>
                  </a:solidFill>
                  <a:latin typeface="Georgia" panose="02040502050405020303" pitchFamily="18" charset="0"/>
                  <a:ea typeface="HY견명조" panose="02030600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lr>
                  <a:srgbClr val="C9824C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  <a:ea typeface="HY견명조" panose="02030600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  <a:ea typeface="HY견명조" panose="02030600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  <a:ea typeface="HY견명조" panose="02030600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  <a:ea typeface="HY견명조" panose="02030600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  <a:ea typeface="HY견명조" panose="02030600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  <a:ea typeface="HY견명조" panose="02030600000101010101" pitchFamily="18" charset="-127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ko-KR" altLang="en-US" sz="2000" b="1">
                  <a:solidFill>
                    <a:srgbClr val="0000FF"/>
                  </a:solidFill>
                  <a:latin typeface="Times New Roman" panose="02020603050405020304" pitchFamily="18" charset="0"/>
                  <a:ea typeface="휴먼모음T" panose="02030504000101010101" pitchFamily="18" charset="-127"/>
                </a:rPr>
                <a:t>아래 부분에는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ko-KR" altLang="en-US" sz="2000" b="1">
                  <a:solidFill>
                    <a:srgbClr val="0000FF"/>
                  </a:solidFill>
                  <a:latin typeface="Times New Roman" panose="02020603050405020304" pitchFamily="18" charset="0"/>
                  <a:ea typeface="휴먼모음T" panose="02030504000101010101" pitchFamily="18" charset="-127"/>
                </a:rPr>
                <a:t>그을림이 없음</a:t>
              </a:r>
            </a:p>
          </p:txBody>
        </p:sp>
      </p:grpSp>
      <p:sp>
        <p:nvSpPr>
          <p:cNvPr id="31748" name="TextBox 10">
            <a:extLst>
              <a:ext uri="{FF2B5EF4-FFF2-40B4-BE49-F238E27FC236}">
                <a16:creationId xmlns:a16="http://schemas.microsoft.com/office/drawing/2014/main" id="{6266C9CC-996B-4340-8705-D793A0B79B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9275" y="6524625"/>
            <a:ext cx="35290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ko-KR" altLang="en-US" sz="2000" b="1">
                <a:solidFill>
                  <a:srgbClr val="BF3FFF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충청남도서울학사관</a:t>
            </a:r>
            <a:endParaRPr lang="ko-KR" altLang="en-US" sz="2000" b="1">
              <a:solidFill>
                <a:srgbClr val="7600EC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2">
            <a:extLst>
              <a:ext uri="{FF2B5EF4-FFF2-40B4-BE49-F238E27FC236}">
                <a16:creationId xmlns:a16="http://schemas.microsoft.com/office/drawing/2014/main" id="{29E45B7C-ABF8-4A51-9C9F-1D0F674FC4BB}"/>
              </a:ext>
            </a:extLst>
          </p:cNvPr>
          <p:cNvGrpSpPr>
            <a:grpSpLocks/>
          </p:cNvGrpSpPr>
          <p:nvPr/>
        </p:nvGrpSpPr>
        <p:grpSpPr bwMode="auto">
          <a:xfrm>
            <a:off x="539750" y="1214438"/>
            <a:ext cx="8135938" cy="5246687"/>
            <a:chOff x="431" y="1253"/>
            <a:chExt cx="4989" cy="2721"/>
          </a:xfrm>
        </p:grpSpPr>
        <p:pic>
          <p:nvPicPr>
            <p:cNvPr id="32773" name="Picture 3" descr="대피자세1">
              <a:extLst>
                <a:ext uri="{FF2B5EF4-FFF2-40B4-BE49-F238E27FC236}">
                  <a16:creationId xmlns:a16="http://schemas.microsoft.com/office/drawing/2014/main" id="{2AA0800D-D8E1-4E8D-A51A-05F5422DC1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1253"/>
              <a:ext cx="2463" cy="1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4" name="Picture 4" descr="대피자세2">
              <a:extLst>
                <a:ext uri="{FF2B5EF4-FFF2-40B4-BE49-F238E27FC236}">
                  <a16:creationId xmlns:a16="http://schemas.microsoft.com/office/drawing/2014/main" id="{65AB0106-4D8B-4457-922E-C0C71CBC10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3" y="1254"/>
              <a:ext cx="2347" cy="1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5" name="Picture 5" descr="대피자세3">
              <a:extLst>
                <a:ext uri="{FF2B5EF4-FFF2-40B4-BE49-F238E27FC236}">
                  <a16:creationId xmlns:a16="http://schemas.microsoft.com/office/drawing/2014/main" id="{FD2C553A-1BEA-4589-8E73-AE13321C50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3" y="2725"/>
              <a:ext cx="2330" cy="1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6" name="Picture 6" descr="대피자세4">
              <a:extLst>
                <a:ext uri="{FF2B5EF4-FFF2-40B4-BE49-F238E27FC236}">
                  <a16:creationId xmlns:a16="http://schemas.microsoft.com/office/drawing/2014/main" id="{1C0681C0-5E67-49AF-B191-B88AB8808D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2725"/>
              <a:ext cx="2438" cy="1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7" name="Picture 7" descr="bluearrow">
              <a:extLst>
                <a:ext uri="{FF2B5EF4-FFF2-40B4-BE49-F238E27FC236}">
                  <a16:creationId xmlns:a16="http://schemas.microsoft.com/office/drawing/2014/main" id="{4D3261CE-4968-42E2-B318-72D310F5BB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6" y="1638"/>
              <a:ext cx="503" cy="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8" name="Picture 8" descr="bluearrow">
              <a:extLst>
                <a:ext uri="{FF2B5EF4-FFF2-40B4-BE49-F238E27FC236}">
                  <a16:creationId xmlns:a16="http://schemas.microsoft.com/office/drawing/2014/main" id="{740331BB-3C3D-4979-823A-0DED85F9BE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009" y="2413"/>
              <a:ext cx="512" cy="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9" name="Picture 9" descr="bluearrow">
              <a:extLst>
                <a:ext uri="{FF2B5EF4-FFF2-40B4-BE49-F238E27FC236}">
                  <a16:creationId xmlns:a16="http://schemas.microsoft.com/office/drawing/2014/main" id="{85916B64-984E-417C-A421-38CA456EE0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696" y="3109"/>
              <a:ext cx="503" cy="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2771" name="Text Box 10">
            <a:extLst>
              <a:ext uri="{FF2B5EF4-FFF2-40B4-BE49-F238E27FC236}">
                <a16:creationId xmlns:a16="http://schemas.microsoft.com/office/drawing/2014/main" id="{F1847D6A-424E-4A69-845B-2B16D91B0D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075" y="428625"/>
            <a:ext cx="81311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9pPr>
          </a:lstStyle>
          <a:p>
            <a:pPr latinLnBrk="0">
              <a:spcBef>
                <a:spcPct val="50000"/>
              </a:spcBef>
              <a:buClr>
                <a:srgbClr val="FF3300"/>
              </a:buClr>
              <a:buFontTx/>
              <a:buNone/>
            </a:pPr>
            <a:r>
              <a:rPr kumimoji="0" lang="en-US" altLang="ko-KR" sz="4000">
                <a:solidFill>
                  <a:srgbClr val="0000FF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  </a:t>
            </a:r>
            <a:r>
              <a:rPr kumimoji="0" lang="ko-KR" altLang="en-US" sz="4400">
                <a:solidFill>
                  <a:srgbClr val="FF33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화재 </a:t>
            </a:r>
            <a:r>
              <a:rPr kumimoji="0" lang="ko-KR" altLang="en-US" sz="4400">
                <a:solidFill>
                  <a:srgbClr val="0000FF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발생시 행동요령</a:t>
            </a:r>
            <a:r>
              <a:rPr kumimoji="0" lang="en-US" altLang="ko-KR" sz="4400">
                <a:solidFill>
                  <a:srgbClr val="0000FF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[</a:t>
            </a:r>
            <a:r>
              <a:rPr kumimoji="0" lang="ko-KR" altLang="en-US" sz="4400">
                <a:solidFill>
                  <a:srgbClr val="0000FF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대피자세</a:t>
            </a:r>
            <a:r>
              <a:rPr kumimoji="0" lang="en-US" altLang="ko-KR" sz="4400">
                <a:solidFill>
                  <a:srgbClr val="0000FF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]</a:t>
            </a:r>
          </a:p>
        </p:txBody>
      </p:sp>
      <p:sp>
        <p:nvSpPr>
          <p:cNvPr id="32772" name="TextBox 10">
            <a:extLst>
              <a:ext uri="{FF2B5EF4-FFF2-40B4-BE49-F238E27FC236}">
                <a16:creationId xmlns:a16="http://schemas.microsoft.com/office/drawing/2014/main" id="{87B27B89-E48C-4F94-A570-E46E53EAD7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0688" y="6572250"/>
            <a:ext cx="3643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ko-KR" altLang="en-US" sz="2000" b="1">
                <a:solidFill>
                  <a:srgbClr val="BF3FFF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충청남도서울학사관</a:t>
            </a:r>
            <a:endParaRPr lang="ko-KR" altLang="en-US" sz="2000" b="1">
              <a:solidFill>
                <a:srgbClr val="7600EC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A8CAF61-7A35-4A15-BB86-217A0DB58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57188"/>
            <a:ext cx="8286750" cy="857250"/>
          </a:xfr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</p:spPr>
        <p:txBody>
          <a:bodyPr/>
          <a:lstStyle/>
          <a:p>
            <a:pPr>
              <a:defRPr/>
            </a:pPr>
            <a:r>
              <a:rPr lang="ko-KR" altLang="en-US" sz="4000" dirty="0">
                <a:latin typeface="HY견고딕" pitchFamily="18" charset="-127"/>
                <a:ea typeface="HY견고딕" pitchFamily="18" charset="-127"/>
              </a:rPr>
              <a:t>피 난 설 비</a:t>
            </a:r>
          </a:p>
        </p:txBody>
      </p:sp>
      <p:sp>
        <p:nvSpPr>
          <p:cNvPr id="15" name="내용 개체 틀 14">
            <a:extLst>
              <a:ext uri="{FF2B5EF4-FFF2-40B4-BE49-F238E27FC236}">
                <a16:creationId xmlns:a16="http://schemas.microsoft.com/office/drawing/2014/main" id="{F7738C85-53C0-4C57-BFFA-A1BFD1C21A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500188"/>
            <a:ext cx="8286750" cy="5000625"/>
          </a:xfrm>
        </p:spPr>
        <p:txBody>
          <a:bodyPr/>
          <a:lstStyle/>
          <a:p>
            <a:pPr>
              <a:defRPr/>
            </a:pPr>
            <a:r>
              <a:rPr lang="ko-KR" altLang="en-US" sz="2400" b="1" dirty="0">
                <a:latin typeface="HY견고딕" pitchFamily="18" charset="-127"/>
                <a:ea typeface="HY견고딕" pitchFamily="18" charset="-127"/>
              </a:rPr>
              <a:t>유 도 등 </a:t>
            </a:r>
            <a:endParaRPr lang="en-US" altLang="ko-KR" sz="2400" b="1" dirty="0">
              <a:latin typeface="HY견고딕" pitchFamily="18" charset="-127"/>
              <a:ea typeface="HY견고딕" pitchFamily="18" charset="-127"/>
            </a:endParaRPr>
          </a:p>
          <a:p>
            <a:pPr>
              <a:buFontTx/>
              <a:buNone/>
              <a:defRPr/>
            </a:pPr>
            <a:endParaRPr lang="en-US" altLang="ko-KR" sz="2400" b="1" dirty="0">
              <a:latin typeface="HY견고딕" pitchFamily="18" charset="-127"/>
              <a:ea typeface="HY견고딕" pitchFamily="18" charset="-127"/>
            </a:endParaRPr>
          </a:p>
          <a:p>
            <a:pPr>
              <a:buFontTx/>
              <a:buNone/>
              <a:defRPr/>
            </a:pPr>
            <a:endParaRPr lang="en-US" altLang="ko-KR" sz="2400" b="1" dirty="0">
              <a:latin typeface="HY견고딕" pitchFamily="18" charset="-127"/>
              <a:ea typeface="HY견고딕" pitchFamily="18" charset="-127"/>
            </a:endParaRPr>
          </a:p>
          <a:p>
            <a:pPr>
              <a:buFontTx/>
              <a:buNone/>
              <a:defRPr/>
            </a:pPr>
            <a:endParaRPr lang="en-US" altLang="ko-KR" sz="2400" b="1" dirty="0">
              <a:latin typeface="HY견고딕" pitchFamily="18" charset="-127"/>
              <a:ea typeface="HY견고딕" pitchFamily="18" charset="-127"/>
            </a:endParaRPr>
          </a:p>
          <a:p>
            <a:pPr>
              <a:defRPr/>
            </a:pPr>
            <a:endParaRPr lang="en-US" altLang="ko-KR" sz="2400" b="1" dirty="0">
              <a:latin typeface="HY견고딕" pitchFamily="18" charset="-127"/>
              <a:ea typeface="HY견고딕" pitchFamily="18" charset="-127"/>
            </a:endParaRPr>
          </a:p>
          <a:p>
            <a:pPr>
              <a:buFontTx/>
              <a:buNone/>
              <a:defRPr/>
            </a:pPr>
            <a:endParaRPr lang="en-US" altLang="ko-KR" sz="2400" b="1" dirty="0">
              <a:latin typeface="HY견고딕" pitchFamily="18" charset="-127"/>
              <a:ea typeface="HY견고딕" pitchFamily="18" charset="-127"/>
            </a:endParaRPr>
          </a:p>
          <a:p>
            <a:pPr>
              <a:defRPr/>
            </a:pPr>
            <a:endParaRPr lang="en-US" altLang="ko-KR" sz="2400" b="1" dirty="0">
              <a:latin typeface="HY견고딕" pitchFamily="18" charset="-127"/>
              <a:ea typeface="HY견고딕" pitchFamily="18" charset="-127"/>
            </a:endParaRPr>
          </a:p>
          <a:p>
            <a:pPr>
              <a:defRPr/>
            </a:pPr>
            <a:r>
              <a:rPr lang="ko-KR" altLang="en-US" sz="2400" b="1" dirty="0">
                <a:latin typeface="HY견고딕" pitchFamily="18" charset="-127"/>
                <a:ea typeface="HY견고딕" pitchFamily="18" charset="-127"/>
              </a:rPr>
              <a:t>복도 </a:t>
            </a:r>
            <a:r>
              <a:rPr lang="ko-KR" altLang="en-US" sz="2400" b="1" dirty="0" err="1">
                <a:latin typeface="HY견고딕" pitchFamily="18" charset="-127"/>
                <a:ea typeface="HY견고딕" pitchFamily="18" charset="-127"/>
              </a:rPr>
              <a:t>통로유도등</a:t>
            </a:r>
            <a:r>
              <a:rPr lang="ko-KR" altLang="en-US" sz="2400" b="1" dirty="0">
                <a:latin typeface="HY견고딕" pitchFamily="18" charset="-127"/>
                <a:ea typeface="HY견고딕" pitchFamily="18" charset="-127"/>
              </a:rPr>
              <a:t> 설치기준</a:t>
            </a:r>
            <a:endParaRPr lang="en-US" altLang="ko-KR" sz="2400" b="1" dirty="0">
              <a:latin typeface="HY견고딕" pitchFamily="18" charset="-127"/>
              <a:ea typeface="HY견고딕" pitchFamily="18" charset="-127"/>
            </a:endParaRPr>
          </a:p>
          <a:p>
            <a:pPr>
              <a:buFontTx/>
              <a:buNone/>
              <a:defRPr/>
            </a:pPr>
            <a:r>
              <a:rPr lang="en-US" altLang="ko-KR" sz="1800" b="1" dirty="0">
                <a:latin typeface="+mn-ea"/>
              </a:rPr>
              <a:t> </a:t>
            </a:r>
            <a:r>
              <a:rPr lang="ko-KR" altLang="en-US" sz="1800" b="1" dirty="0">
                <a:latin typeface="+mn-ea"/>
              </a:rPr>
              <a:t>  </a:t>
            </a:r>
            <a:r>
              <a:rPr lang="ko-KR" altLang="en-US" sz="1800" dirty="0"/>
              <a:t>   </a:t>
            </a:r>
            <a:r>
              <a:rPr lang="en-US" altLang="ko-KR" sz="1800" dirty="0"/>
              <a:t>- </a:t>
            </a:r>
            <a:r>
              <a:rPr lang="ko-KR" altLang="en-US" sz="1800" b="1" dirty="0"/>
              <a:t>구부러진 </a:t>
            </a:r>
            <a:r>
              <a:rPr lang="ko-KR" altLang="en-US" sz="1800" b="1" dirty="0">
                <a:solidFill>
                  <a:srgbClr val="FF0000"/>
                </a:solidFill>
              </a:rPr>
              <a:t>모퉁이</a:t>
            </a:r>
            <a:r>
              <a:rPr lang="ko-KR" altLang="en-US" sz="1800" b="1" dirty="0"/>
              <a:t> 및 </a:t>
            </a:r>
            <a:r>
              <a:rPr lang="ko-KR" altLang="en-US" sz="1800" b="1" dirty="0">
                <a:solidFill>
                  <a:srgbClr val="FF0000"/>
                </a:solidFill>
              </a:rPr>
              <a:t>보행거리 </a:t>
            </a:r>
            <a:r>
              <a:rPr lang="en-US" altLang="ko-KR" sz="1800" b="1" dirty="0">
                <a:solidFill>
                  <a:srgbClr val="FF0000"/>
                </a:solidFill>
              </a:rPr>
              <a:t>20m</a:t>
            </a:r>
            <a:r>
              <a:rPr lang="ko-KR" altLang="en-US" sz="1800" b="1" dirty="0">
                <a:solidFill>
                  <a:srgbClr val="FF0000"/>
                </a:solidFill>
              </a:rPr>
              <a:t>마다 </a:t>
            </a:r>
            <a:r>
              <a:rPr lang="ko-KR" altLang="en-US" sz="1800" dirty="0"/>
              <a:t>설치할 것</a:t>
            </a:r>
            <a:endParaRPr lang="en-US" altLang="ko-KR" sz="1800" dirty="0"/>
          </a:p>
          <a:p>
            <a:pPr>
              <a:buFontTx/>
              <a:buNone/>
              <a:defRPr/>
            </a:pPr>
            <a:r>
              <a:rPr lang="en-US" altLang="ko-KR" sz="1800" b="1" dirty="0">
                <a:latin typeface="+mn-ea"/>
              </a:rPr>
              <a:t>      - </a:t>
            </a:r>
            <a:r>
              <a:rPr lang="ko-KR" altLang="en-US" sz="1800" dirty="0"/>
              <a:t>바닥으로부터 </a:t>
            </a:r>
            <a:r>
              <a:rPr lang="ko-KR" altLang="en-US" sz="1800" b="1" dirty="0">
                <a:solidFill>
                  <a:srgbClr val="FF0000"/>
                </a:solidFill>
              </a:rPr>
              <a:t>높이 </a:t>
            </a:r>
            <a:r>
              <a:rPr lang="en-US" altLang="ko-KR" sz="1800" b="1" dirty="0">
                <a:solidFill>
                  <a:srgbClr val="FF0000"/>
                </a:solidFill>
              </a:rPr>
              <a:t>1m </a:t>
            </a:r>
            <a:r>
              <a:rPr lang="ko-KR" altLang="en-US" sz="1800" b="1" dirty="0">
                <a:solidFill>
                  <a:srgbClr val="FF0000"/>
                </a:solidFill>
              </a:rPr>
              <a:t>이하</a:t>
            </a:r>
            <a:r>
              <a:rPr lang="ko-KR" altLang="en-US" sz="1800" dirty="0"/>
              <a:t>의 위치에 설치할 것</a:t>
            </a:r>
            <a:endParaRPr lang="en-US" altLang="ko-KR" sz="1800" dirty="0"/>
          </a:p>
          <a:p>
            <a:pPr>
              <a:buFont typeface="Arial" charset="0"/>
              <a:buChar char="•"/>
              <a:defRPr/>
            </a:pPr>
            <a:r>
              <a:rPr lang="ko-KR" altLang="en-US" sz="1800" b="1" dirty="0" err="1">
                <a:latin typeface="HY견고딕" pitchFamily="18" charset="-127"/>
                <a:ea typeface="HY견고딕" pitchFamily="18" charset="-127"/>
              </a:rPr>
              <a:t>방화문은</a:t>
            </a:r>
            <a:r>
              <a:rPr lang="ko-KR" altLang="en-US" sz="1800" b="1" dirty="0">
                <a:latin typeface="HY견고딕" pitchFamily="18" charset="-127"/>
                <a:ea typeface="HY견고딕" pitchFamily="18" charset="-127"/>
              </a:rPr>
              <a:t> 항상 닫혀 있어야 하고</a:t>
            </a:r>
            <a:r>
              <a:rPr lang="en-US" altLang="ko-KR" sz="1800" b="1" dirty="0">
                <a:latin typeface="HY견고딕" pitchFamily="18" charset="-127"/>
                <a:ea typeface="HY견고딕" pitchFamily="18" charset="-127"/>
              </a:rPr>
              <a:t> </a:t>
            </a:r>
          </a:p>
          <a:p>
            <a:pPr>
              <a:buFont typeface="Arial" charset="0"/>
              <a:buChar char="•"/>
              <a:defRPr/>
            </a:pPr>
            <a:r>
              <a:rPr lang="ko-KR" altLang="en-US" sz="1800" b="1" dirty="0">
                <a:latin typeface="HY견고딕" pitchFamily="18" charset="-127"/>
                <a:ea typeface="HY견고딕" pitchFamily="18" charset="-127"/>
              </a:rPr>
              <a:t>비상구 등의 폐쇄 또는 </a:t>
            </a:r>
            <a:r>
              <a:rPr lang="ko-KR" altLang="en-US" sz="1800" b="1" dirty="0" err="1">
                <a:latin typeface="HY견고딕" pitchFamily="18" charset="-127"/>
                <a:ea typeface="HY견고딕" pitchFamily="18" charset="-127"/>
              </a:rPr>
              <a:t>잠금장치</a:t>
            </a:r>
            <a:r>
              <a:rPr lang="ko-KR" altLang="en-US" sz="1800" b="1" dirty="0">
                <a:latin typeface="HY견고딕" pitchFamily="18" charset="-127"/>
                <a:ea typeface="HY견고딕" pitchFamily="18" charset="-127"/>
              </a:rPr>
              <a:t> 절대 금지 </a:t>
            </a:r>
            <a:r>
              <a:rPr lang="en-US" altLang="ko-KR" sz="1800" b="1" dirty="0"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1800" b="1" dirty="0" err="1">
                <a:latin typeface="HY견고딕" pitchFamily="18" charset="-127"/>
                <a:ea typeface="HY견고딕" pitchFamily="18" charset="-127"/>
              </a:rPr>
              <a:t>화재시</a:t>
            </a:r>
            <a:r>
              <a:rPr lang="ko-KR" altLang="en-US" sz="1800" b="1" dirty="0">
                <a:latin typeface="HY견고딕" pitchFamily="18" charset="-127"/>
                <a:ea typeface="HY견고딕" pitchFamily="18" charset="-127"/>
              </a:rPr>
              <a:t> 다수의 인명사고 발생</a:t>
            </a:r>
            <a:r>
              <a:rPr lang="en-US" altLang="ko-KR" sz="1800" b="1" dirty="0">
                <a:latin typeface="HY견고딕" pitchFamily="18" charset="-127"/>
                <a:ea typeface="HY견고딕" pitchFamily="18" charset="-127"/>
              </a:rPr>
              <a:t>)</a:t>
            </a:r>
            <a:endParaRPr lang="ko-KR" altLang="en-US" sz="1800" b="1" dirty="0">
              <a:latin typeface="+mn-ea"/>
            </a:endParaRPr>
          </a:p>
        </p:txBody>
      </p:sp>
      <p:graphicFrame>
        <p:nvGraphicFramePr>
          <p:cNvPr id="16" name="표 15">
            <a:extLst>
              <a:ext uri="{FF2B5EF4-FFF2-40B4-BE49-F238E27FC236}">
                <a16:creationId xmlns:a16="http://schemas.microsoft.com/office/drawing/2014/main" id="{66DC54B3-59CF-498A-BA09-D072C20F9737}"/>
              </a:ext>
            </a:extLst>
          </p:cNvPr>
          <p:cNvGraphicFramePr>
            <a:graphicFrameLocks noGrp="1"/>
          </p:cNvGraphicFramePr>
          <p:nvPr/>
        </p:nvGraphicFramePr>
        <p:xfrm>
          <a:off x="2428875" y="1571625"/>
          <a:ext cx="6215064" cy="27860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75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075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78887">
                <a:tc>
                  <a:txBody>
                    <a:bodyPr/>
                    <a:lstStyle/>
                    <a:p>
                      <a:pPr latinLnBrk="1"/>
                      <a:endParaRPr lang="ko-KR" altLang="en-US" sz="1800" b="0" dirty="0"/>
                    </a:p>
                  </a:txBody>
                  <a:tcPr marL="91439" marR="91439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err="1">
                          <a:solidFill>
                            <a:schemeClr val="tx1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피난구</a:t>
                      </a:r>
                      <a:r>
                        <a:rPr lang="ko-KR" altLang="en-US" sz="1800" dirty="0">
                          <a:solidFill>
                            <a:schemeClr val="tx1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lang="ko-KR" altLang="en-US" sz="1800" dirty="0" err="1">
                          <a:solidFill>
                            <a:schemeClr val="tx1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유도등</a:t>
                      </a:r>
                      <a:endParaRPr lang="en-US" altLang="ko-KR" sz="1800" dirty="0">
                        <a:solidFill>
                          <a:schemeClr val="tx1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algn="ctr" latinLnBrk="1"/>
                      <a:r>
                        <a:rPr lang="en-US" altLang="ko-KR" sz="180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1800" b="1" dirty="0">
                          <a:solidFill>
                            <a:srgbClr val="FF0000"/>
                          </a:solidFill>
                        </a:rPr>
                        <a:t>출입구</a:t>
                      </a:r>
                      <a:r>
                        <a:rPr lang="en-US" altLang="ko-KR" sz="1800" dirty="0">
                          <a:solidFill>
                            <a:schemeClr val="tx1"/>
                          </a:solidFill>
                        </a:rPr>
                        <a:t>, 1.5m</a:t>
                      </a:r>
                      <a:r>
                        <a:rPr lang="ko-KR" altLang="en-US" sz="1800" dirty="0">
                          <a:solidFill>
                            <a:schemeClr val="tx1"/>
                          </a:solidFill>
                        </a:rPr>
                        <a:t>이상높이설치</a:t>
                      </a:r>
                      <a:r>
                        <a:rPr lang="en-US" altLang="ko-KR" sz="180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ko-KR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3588">
                <a:tc>
                  <a:txBody>
                    <a:bodyPr/>
                    <a:lstStyle/>
                    <a:p>
                      <a:pPr latinLnBrk="1"/>
                      <a:endParaRPr lang="ko-KR" altLang="en-US" sz="1800" dirty="0"/>
                    </a:p>
                  </a:txBody>
                  <a:tcPr marL="91439" marR="91439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0" spc="0" dirty="0">
                          <a:latin typeface="HY견고딕" pitchFamily="18" charset="-127"/>
                          <a:ea typeface="HY견고딕" pitchFamily="18" charset="-127"/>
                        </a:rPr>
                        <a:t>복도 </a:t>
                      </a:r>
                      <a:r>
                        <a:rPr lang="ko-KR" altLang="en-US" sz="1800" b="0" spc="0" dirty="0" err="1">
                          <a:latin typeface="HY견고딕" pitchFamily="18" charset="-127"/>
                          <a:ea typeface="HY견고딕" pitchFamily="18" charset="-127"/>
                        </a:rPr>
                        <a:t>통로유도등</a:t>
                      </a:r>
                      <a:endParaRPr lang="ko-KR" altLang="en-US" sz="1800" b="0" spc="0" dirty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1439" marR="91439"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3588">
                <a:tc>
                  <a:txBody>
                    <a:bodyPr/>
                    <a:lstStyle/>
                    <a:p>
                      <a:pPr latinLnBrk="1"/>
                      <a:endParaRPr lang="ko-KR" altLang="en-US" sz="1800" dirty="0"/>
                    </a:p>
                  </a:txBody>
                  <a:tcPr marL="91439" marR="91439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0" dirty="0">
                          <a:latin typeface="HY견고딕" pitchFamily="18" charset="-127"/>
                          <a:ea typeface="HY견고딕" pitchFamily="18" charset="-127"/>
                        </a:rPr>
                        <a:t>계단 </a:t>
                      </a:r>
                      <a:r>
                        <a:rPr lang="ko-KR" altLang="en-US" sz="1800" b="0" dirty="0" err="1">
                          <a:latin typeface="HY견고딕" pitchFamily="18" charset="-127"/>
                          <a:ea typeface="HY견고딕" pitchFamily="18" charset="-127"/>
                        </a:rPr>
                        <a:t>통로유도등</a:t>
                      </a:r>
                      <a:endParaRPr lang="ko-KR" altLang="en-US" sz="1800" b="0" dirty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1439" marR="91439"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3810" name="Picture 3" descr="kangheeyoon_154">
            <a:extLst>
              <a:ext uri="{FF2B5EF4-FFF2-40B4-BE49-F238E27FC236}">
                <a16:creationId xmlns:a16="http://schemas.microsoft.com/office/drawing/2014/main" id="{D88DE22E-BE61-4B59-9663-6649C3548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1643063"/>
            <a:ext cx="7270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1" name="Picture 26" descr="lamp-3_1">
            <a:extLst>
              <a:ext uri="{FF2B5EF4-FFF2-40B4-BE49-F238E27FC236}">
                <a16:creationId xmlns:a16="http://schemas.microsoft.com/office/drawing/2014/main" id="{1400A6CC-E4B8-412D-9185-A5EE98E384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1785938"/>
            <a:ext cx="1512888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2" name="Picture 27" descr="c6c27c67a393cde3d4e16f8b0670ad5b">
            <a:extLst>
              <a:ext uri="{FF2B5EF4-FFF2-40B4-BE49-F238E27FC236}">
                <a16:creationId xmlns:a16="http://schemas.microsoft.com/office/drawing/2014/main" id="{E0FD0F03-31C5-4D97-940E-BFD9A1741B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09" b="33008"/>
          <a:stretch>
            <a:fillRect/>
          </a:stretch>
        </p:blipFill>
        <p:spPr bwMode="auto">
          <a:xfrm>
            <a:off x="3786188" y="2643188"/>
            <a:ext cx="1763712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2" name="Picture 4">
            <a:extLst>
              <a:ext uri="{FF2B5EF4-FFF2-40B4-BE49-F238E27FC236}">
                <a16:creationId xmlns:a16="http://schemas.microsoft.com/office/drawing/2014/main" id="{FD8C6EEE-43E9-4824-9725-C0AF5697D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86063" y="2643188"/>
            <a:ext cx="928687" cy="682625"/>
          </a:xfrm>
          <a:prstGeom prst="rect">
            <a:avLst/>
          </a:prstGeom>
          <a:noFill/>
          <a:ln w="34925" cap="flat" cmpd="sng" algn="ctr">
            <a:noFill/>
            <a:prstDash val="solid"/>
            <a:miter lim="800000"/>
            <a:headEnd/>
            <a:tailEnd/>
          </a:ln>
          <a:effectLst>
            <a:prstShdw prst="shdw17" dist="17961" dir="2700000">
              <a:schemeClr val="folHlink">
                <a:gamma/>
                <a:shade val="60000"/>
                <a:invGamma/>
              </a:schemeClr>
            </a:prstShdw>
          </a:effectLst>
        </p:spPr>
      </p:pic>
      <p:pic>
        <p:nvPicPr>
          <p:cNvPr id="33814" name="Picture 4" descr="계단">
            <a:extLst>
              <a:ext uri="{FF2B5EF4-FFF2-40B4-BE49-F238E27FC236}">
                <a16:creationId xmlns:a16="http://schemas.microsoft.com/office/drawing/2014/main" id="{ED9B5A41-2356-4226-AE29-8EB94A606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80" b="30211"/>
          <a:stretch>
            <a:fillRect/>
          </a:stretch>
        </p:blipFill>
        <p:spPr bwMode="auto">
          <a:xfrm>
            <a:off x="4000500" y="3643313"/>
            <a:ext cx="1500188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3" name="Picture 5">
            <a:extLst>
              <a:ext uri="{FF2B5EF4-FFF2-40B4-BE49-F238E27FC236}">
                <a16:creationId xmlns:a16="http://schemas.microsoft.com/office/drawing/2014/main" id="{D9BF2BEC-CE02-4605-9032-791BFBDA7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86063" y="3429000"/>
            <a:ext cx="928687" cy="750888"/>
          </a:xfrm>
          <a:prstGeom prst="rect">
            <a:avLst/>
          </a:prstGeom>
          <a:noFill/>
          <a:ln w="34925" cap="flat" cmpd="sng" algn="ctr">
            <a:noFill/>
            <a:prstDash val="solid"/>
            <a:miter lim="800000"/>
            <a:headEnd/>
            <a:tailEnd/>
          </a:ln>
          <a:effectLst>
            <a:prstShdw prst="shdw17" dist="17961" dir="2700000">
              <a:schemeClr val="folHlink">
                <a:gamma/>
                <a:shade val="60000"/>
                <a:invGamma/>
              </a:schemeClr>
            </a:prstShdw>
          </a:effectLst>
        </p:spPr>
      </p:pic>
    </p:spTree>
  </p:cSld>
  <p:clrMapOvr>
    <a:masterClrMapping/>
  </p:clrMapOvr>
  <p:transition spd="med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SAM_6155.JPG">
            <a:extLst>
              <a:ext uri="{FF2B5EF4-FFF2-40B4-BE49-F238E27FC236}">
                <a16:creationId xmlns:a16="http://schemas.microsoft.com/office/drawing/2014/main" id="{EBAAE684-FD65-4B3F-A348-B9C3CAFF69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5728"/>
            <a:ext cx="9144000" cy="628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SAM_6156.JPG">
            <a:extLst>
              <a:ext uri="{FF2B5EF4-FFF2-40B4-BE49-F238E27FC236}">
                <a16:creationId xmlns:a16="http://schemas.microsoft.com/office/drawing/2014/main" id="{C90C0717-71E1-4738-A3E2-7D115D9298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5750"/>
            <a:ext cx="9144000" cy="6286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SAM_6158.JPG">
            <a:extLst>
              <a:ext uri="{FF2B5EF4-FFF2-40B4-BE49-F238E27FC236}">
                <a16:creationId xmlns:a16="http://schemas.microsoft.com/office/drawing/2014/main" id="{69F73F60-67D9-4617-9021-8842BA36B8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5750"/>
            <a:ext cx="9144000" cy="6286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SAM_6159.JPG">
            <a:extLst>
              <a:ext uri="{FF2B5EF4-FFF2-40B4-BE49-F238E27FC236}">
                <a16:creationId xmlns:a16="http://schemas.microsoft.com/office/drawing/2014/main" id="{5FA95999-1825-47F5-95CB-874558743C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5750"/>
            <a:ext cx="9144000" cy="6286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그림 5">
            <a:extLst>
              <a:ext uri="{FF2B5EF4-FFF2-40B4-BE49-F238E27FC236}">
                <a16:creationId xmlns:a16="http://schemas.microsoft.com/office/drawing/2014/main" id="{815A1A97-5181-49EA-80C4-4F9EA1F527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549275"/>
            <a:ext cx="8537575" cy="575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3">
            <a:extLst>
              <a:ext uri="{FF2B5EF4-FFF2-40B4-BE49-F238E27FC236}">
                <a16:creationId xmlns:a16="http://schemas.microsoft.com/office/drawing/2014/main" id="{3BD41839-1C12-4C3B-845A-E1FA320EB0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381000"/>
            <a:ext cx="7461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ko-KR" altLang="en-US" sz="240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온라인 소방안전교육 동영상 </a:t>
            </a:r>
            <a:r>
              <a:rPr lang="en-US" altLang="ko-KR" sz="240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/ ebook</a:t>
            </a:r>
            <a:endParaRPr lang="ko-KR" altLang="en-US" sz="240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5363" name="Text Box 5">
            <a:extLst>
              <a:ext uri="{FF2B5EF4-FFF2-40B4-BE49-F238E27FC236}">
                <a16:creationId xmlns:a16="http://schemas.microsoft.com/office/drawing/2014/main" id="{944BCBCE-3F45-43FC-861C-BA6AB03025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800" y="6400800"/>
            <a:ext cx="4140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ko-KR" altLang="en-US" sz="2000" b="1">
                <a:solidFill>
                  <a:srgbClr val="BF3FFF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충청남도서울학사관</a:t>
            </a:r>
          </a:p>
        </p:txBody>
      </p:sp>
      <p:sp>
        <p:nvSpPr>
          <p:cNvPr id="15364" name="Text Box 7">
            <a:extLst>
              <a:ext uri="{FF2B5EF4-FFF2-40B4-BE49-F238E27FC236}">
                <a16:creationId xmlns:a16="http://schemas.microsoft.com/office/drawing/2014/main" id="{C4B4219F-86D4-438B-954E-A38DE5D1C4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063" y="4591050"/>
            <a:ext cx="8193087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90513" indent="-290513" latinLnBrk="1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566738" algn="l"/>
              </a:tabLst>
              <a:defRPr sz="3200">
                <a:solidFill>
                  <a:schemeClr val="tx2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tabLst>
                <a:tab pos="566738" algn="l"/>
              </a:tabLst>
              <a:defRPr sz="28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566738" algn="l"/>
              </a:tabLst>
              <a:defRPr sz="26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tabLst>
                <a:tab pos="566738" algn="l"/>
              </a:tabLst>
              <a:defRPr sz="24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566738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566738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566738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566738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566738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ko-KR" altLang="en-US" sz="2000">
                <a:solidFill>
                  <a:schemeClr val="tx1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▶ 다중이용시설 훈련</a:t>
            </a:r>
            <a:r>
              <a:rPr lang="en-US" altLang="ko-KR" sz="2000">
                <a:solidFill>
                  <a:schemeClr val="tx1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,</a:t>
            </a:r>
            <a:r>
              <a:rPr lang="ko-KR" altLang="en-US" sz="2000">
                <a:solidFill>
                  <a:schemeClr val="tx1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교육 가이드북</a:t>
            </a:r>
            <a:r>
              <a:rPr lang="en-US" altLang="ko-KR" sz="2000">
                <a:solidFill>
                  <a:schemeClr val="tx1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(ebook)</a:t>
            </a:r>
            <a:r>
              <a:rPr lang="ko-KR" altLang="en-US" sz="2000">
                <a:solidFill>
                  <a:schemeClr val="tx1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 주소</a:t>
            </a:r>
            <a:endParaRPr lang="en-US" altLang="ko-KR" sz="2000">
              <a:solidFill>
                <a:schemeClr val="tx1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ko-KR" sz="2000">
                <a:solidFill>
                  <a:schemeClr val="tx1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 </a:t>
            </a:r>
            <a:r>
              <a:rPr lang="en-US" altLang="ko-KR" sz="2000">
                <a:solidFill>
                  <a:schemeClr val="tx1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hlinkClick r:id="rId4"/>
              </a:rPr>
              <a:t>http://ebook.seoul.go.kr/Viewer/VV357X61P5XL</a:t>
            </a:r>
            <a:endParaRPr lang="ko-KR" altLang="en-US" sz="200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5365" name="Text Box 7">
            <a:extLst>
              <a:ext uri="{FF2B5EF4-FFF2-40B4-BE49-F238E27FC236}">
                <a16:creationId xmlns:a16="http://schemas.microsoft.com/office/drawing/2014/main" id="{B936B9E9-AB7F-478A-9F2F-D23608A501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063" y="1687513"/>
            <a:ext cx="8193087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90513" indent="-290513" latinLnBrk="1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566738" algn="l"/>
              </a:tabLst>
              <a:defRPr sz="3200">
                <a:solidFill>
                  <a:schemeClr val="tx2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tabLst>
                <a:tab pos="566738" algn="l"/>
              </a:tabLst>
              <a:defRPr sz="28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566738" algn="l"/>
              </a:tabLst>
              <a:defRPr sz="26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tabLst>
                <a:tab pos="566738" algn="l"/>
              </a:tabLst>
              <a:defRPr sz="24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566738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566738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566738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566738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566738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ko-KR" altLang="en-US" sz="2000" dirty="0">
                <a:solidFill>
                  <a:schemeClr val="tx1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▶ 온라인 소방안전교육 동영상 주소</a:t>
            </a:r>
            <a:r>
              <a:rPr lang="en-US" altLang="ko-KR" sz="2000" dirty="0">
                <a:solidFill>
                  <a:schemeClr val="tx1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(1</a:t>
            </a:r>
            <a:r>
              <a:rPr lang="ko-KR" altLang="en-US" sz="2000" dirty="0">
                <a:solidFill>
                  <a:schemeClr val="tx1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편</a:t>
            </a:r>
            <a:r>
              <a:rPr lang="en-US" altLang="ko-KR" sz="2000" dirty="0">
                <a:solidFill>
                  <a:schemeClr val="tx1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)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ko-KR" sz="2000" dirty="0">
                <a:solidFill>
                  <a:schemeClr val="tx1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 </a:t>
            </a:r>
            <a:r>
              <a:rPr lang="en-US" altLang="ko-KR" sz="2000" dirty="0">
                <a:solidFill>
                  <a:schemeClr val="tx1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hlinkClick r:id="rId5"/>
              </a:rPr>
              <a:t>https://youtu.be/UNg2QyQ7fTY</a:t>
            </a:r>
            <a:endParaRPr lang="ko-KR" altLang="en-US" sz="2000" dirty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5366" name="Text Box 7">
            <a:extLst>
              <a:ext uri="{FF2B5EF4-FFF2-40B4-BE49-F238E27FC236}">
                <a16:creationId xmlns:a16="http://schemas.microsoft.com/office/drawing/2014/main" id="{8F99BB90-C542-49E2-A823-0A7E851C2E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063" y="3059113"/>
            <a:ext cx="8193087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90513" indent="-290513" latinLnBrk="1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566738" algn="l"/>
              </a:tabLst>
              <a:defRPr sz="3200">
                <a:solidFill>
                  <a:schemeClr val="tx2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tabLst>
                <a:tab pos="566738" algn="l"/>
              </a:tabLst>
              <a:defRPr sz="28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566738" algn="l"/>
              </a:tabLst>
              <a:defRPr sz="26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tabLst>
                <a:tab pos="566738" algn="l"/>
              </a:tabLst>
              <a:defRPr sz="24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566738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566738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566738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566738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566738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ko-KR" altLang="en-US" sz="2000">
                <a:solidFill>
                  <a:schemeClr val="tx1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▶ 온라인 소방안전교육 동영상 주소</a:t>
            </a:r>
            <a:r>
              <a:rPr lang="en-US" altLang="ko-KR" sz="2000">
                <a:solidFill>
                  <a:schemeClr val="tx1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(2</a:t>
            </a:r>
            <a:r>
              <a:rPr lang="ko-KR" altLang="en-US" sz="2000">
                <a:solidFill>
                  <a:schemeClr val="tx1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편</a:t>
            </a:r>
            <a:r>
              <a:rPr lang="en-US" altLang="ko-KR" sz="2000">
                <a:solidFill>
                  <a:schemeClr val="tx1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)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ko-KR" sz="2000">
                <a:solidFill>
                  <a:schemeClr val="tx1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 </a:t>
            </a:r>
            <a:r>
              <a:rPr lang="en-US" altLang="ko-KR" sz="2000">
                <a:solidFill>
                  <a:schemeClr val="tx1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hlinkClick r:id="rId6"/>
              </a:rPr>
              <a:t>https://youtu.be/RpviDceU-_s</a:t>
            </a:r>
            <a:endParaRPr lang="ko-KR" altLang="en-US" sz="200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그림 1" descr="ugcC9FVRWH2.jpg">
            <a:extLst>
              <a:ext uri="{FF2B5EF4-FFF2-40B4-BE49-F238E27FC236}">
                <a16:creationId xmlns:a16="http://schemas.microsoft.com/office/drawing/2014/main" id="{385A8077-7E6A-4F23-AC3A-34B5D7C0ED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428625"/>
            <a:ext cx="4786313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0AE635-0766-4699-BE37-39FD44024F08}"/>
              </a:ext>
            </a:extLst>
          </p:cNvPr>
          <p:cNvSpPr txBox="1"/>
          <p:nvPr/>
        </p:nvSpPr>
        <p:spPr>
          <a:xfrm>
            <a:off x="214282" y="1142984"/>
            <a:ext cx="3429025" cy="4071966"/>
          </a:xfrm>
          <a:prstGeom prst="rect">
            <a:avLst/>
          </a:prstGeom>
          <a:noFill/>
        </p:spPr>
        <p:txBody>
          <a:bodyPr wrap="none">
            <a:prstTxWarp prst="textFadeRight">
              <a:avLst/>
            </a:prstTxWarp>
            <a:spAutoFit/>
            <a:scene3d>
              <a:camera prst="isometricOffAxis1Right"/>
              <a:lightRig rig="threePt" dir="t"/>
            </a:scene3d>
          </a:bodyPr>
          <a:lstStyle/>
          <a:p>
            <a:pPr eaLnBrk="1" latinLnBrk="1" hangingPunct="1">
              <a:defRPr/>
            </a:pPr>
            <a:r>
              <a:rPr lang="ko-KR" altLang="en-US" sz="6000" dirty="0" err="1">
                <a:solidFill>
                  <a:srgbClr val="FF66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휴먼매직체" pitchFamily="18" charset="-127"/>
                <a:ea typeface="휴먼매직체" pitchFamily="18" charset="-127"/>
              </a:rPr>
              <a:t>완강기</a:t>
            </a:r>
            <a:r>
              <a:rPr lang="ko-KR" altLang="en-US" sz="6000" dirty="0">
                <a:solidFill>
                  <a:srgbClr val="FF66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휴먼매직체" pitchFamily="18" charset="-127"/>
                <a:ea typeface="휴먼매직체" pitchFamily="18" charset="-127"/>
              </a:rPr>
              <a:t> </a:t>
            </a:r>
            <a:r>
              <a:rPr lang="ko-KR" altLang="en-US" sz="6000" dirty="0"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휴먼매직체" pitchFamily="18" charset="-127"/>
                <a:ea typeface="휴먼매직체" pitchFamily="18" charset="-127"/>
              </a:rPr>
              <a:t>사용법</a:t>
            </a:r>
          </a:p>
        </p:txBody>
      </p:sp>
      <p:sp>
        <p:nvSpPr>
          <p:cNvPr id="39940" name="TextBox 3">
            <a:extLst>
              <a:ext uri="{FF2B5EF4-FFF2-40B4-BE49-F238E27FC236}">
                <a16:creationId xmlns:a16="http://schemas.microsoft.com/office/drawing/2014/main" id="{C47ABB8E-A997-4FDB-9A4F-5F7419CB33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5188" y="6572250"/>
            <a:ext cx="31765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ko-KR" altLang="en-US" sz="2000" b="1">
                <a:solidFill>
                  <a:srgbClr val="BF3FFF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충청남도서울학사관</a:t>
            </a:r>
            <a:endParaRPr lang="ko-KR" altLang="en-US" sz="2000" b="1">
              <a:solidFill>
                <a:srgbClr val="7600EC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직사각형 1">
            <a:extLst>
              <a:ext uri="{FF2B5EF4-FFF2-40B4-BE49-F238E27FC236}">
                <a16:creationId xmlns:a16="http://schemas.microsoft.com/office/drawing/2014/main" id="{02AC6308-6F5B-44E6-9587-A792ADA7DA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" y="928688"/>
            <a:ext cx="8286750" cy="55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2800" b="1">
                <a:solidFill>
                  <a:schemeClr val="tx1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완강 기는 </a:t>
            </a:r>
            <a:endParaRPr lang="en-US" altLang="ko-KR" sz="2800" b="1">
              <a:solidFill>
                <a:schemeClr val="tx1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2800" b="1">
                <a:solidFill>
                  <a:srgbClr val="0070C0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고층건물의  화재 발생시 고정 설치된 계단</a:t>
            </a:r>
            <a:r>
              <a:rPr lang="en-US" altLang="ko-KR" sz="2800" b="1">
                <a:solidFill>
                  <a:srgbClr val="0070C0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, </a:t>
            </a:r>
            <a:r>
              <a:rPr lang="ko-KR" altLang="en-US" sz="2800" b="1">
                <a:solidFill>
                  <a:srgbClr val="0070C0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승강기 등의 피난설비를  사용하기가 곤란한  경우에 창문이나  베란다 등의  외부로 통하는 부근에  설치하여 피난자의  자중에  의해  하강로프장치로 내려오는 </a:t>
            </a:r>
            <a:endParaRPr lang="en-US" altLang="ko-KR" sz="2800" b="1">
              <a:solidFill>
                <a:srgbClr val="0070C0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2800" b="1">
                <a:solidFill>
                  <a:srgbClr val="0070C0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피난기구  입니다</a:t>
            </a:r>
            <a:r>
              <a:rPr lang="en-US" altLang="ko-KR" sz="2800" b="1">
                <a:solidFill>
                  <a:srgbClr val="0070C0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. </a:t>
            </a:r>
            <a:br>
              <a:rPr lang="en-US" altLang="ko-KR" sz="2800" b="1">
                <a:solidFill>
                  <a:schemeClr val="tx1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</a:br>
            <a:r>
              <a:rPr lang="ko-KR" altLang="en-US" sz="2800" b="1">
                <a:solidFill>
                  <a:schemeClr val="tx1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완강 기가  다른 피난장비에  비하여 우수한 점은 </a:t>
            </a:r>
            <a:endParaRPr lang="en-US" altLang="ko-KR" sz="2800" b="1">
              <a:solidFill>
                <a:schemeClr val="tx1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2800" b="1">
                <a:solidFill>
                  <a:schemeClr val="tx1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남녀노소  누구나 별도의  조작 없이 가슴에 안전벨트를  조이고  강하하면  자중에  의하여  자동적</a:t>
            </a:r>
            <a:endParaRPr lang="en-US" altLang="ko-KR" sz="2800" b="1">
              <a:solidFill>
                <a:schemeClr val="tx1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2800" b="1">
                <a:solidFill>
                  <a:schemeClr val="tx1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으로 피난할 수  있는 것으로서  </a:t>
            </a:r>
            <a:r>
              <a:rPr lang="ko-KR" altLang="en-US" sz="2800" b="1">
                <a:solidFill>
                  <a:srgbClr val="002060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여러 명이 교대로 반복 사용하는 </a:t>
            </a:r>
            <a:r>
              <a:rPr lang="ko-KR" altLang="en-US" sz="2800" b="1" u="sng">
                <a:solidFill>
                  <a:srgbClr val="002060"/>
                </a:solidFill>
                <a:latin typeface="HY나무B" pitchFamily="18" charset="-127"/>
                <a:ea typeface="HY나무B" pitchFamily="18" charset="-127"/>
              </a:rPr>
              <a:t>완강기</a:t>
            </a:r>
            <a:r>
              <a:rPr lang="ko-KR" altLang="en-US" sz="2800" b="1">
                <a:solidFill>
                  <a:srgbClr val="002060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와 일회용인 </a:t>
            </a:r>
            <a:r>
              <a:rPr lang="ko-KR" altLang="en-US" sz="2800" b="1" u="sng">
                <a:solidFill>
                  <a:srgbClr val="002060"/>
                </a:solidFill>
                <a:latin typeface="HY나무B" pitchFamily="18" charset="-127"/>
                <a:ea typeface="HY나무B" pitchFamily="18" charset="-127"/>
              </a:rPr>
              <a:t>간이완강 기가</a:t>
            </a:r>
            <a:r>
              <a:rPr lang="ko-KR" altLang="en-US" sz="2800" b="1">
                <a:solidFill>
                  <a:srgbClr val="002060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 있습니다</a:t>
            </a:r>
            <a:br>
              <a:rPr lang="en-US" altLang="ko-KR" sz="1800" b="1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endParaRPr lang="ko-KR" altLang="en-US" sz="200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40963" name="TextBox 2">
            <a:extLst>
              <a:ext uri="{FF2B5EF4-FFF2-40B4-BE49-F238E27FC236}">
                <a16:creationId xmlns:a16="http://schemas.microsoft.com/office/drawing/2014/main" id="{B857F78E-931C-4A88-8B54-B003BDE0DC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4538" y="6572250"/>
            <a:ext cx="33194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ko-KR" altLang="en-US" sz="2000" b="1">
                <a:solidFill>
                  <a:srgbClr val="BF3FFF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충청남도서울학사관</a:t>
            </a:r>
            <a:endParaRPr lang="ko-KR" altLang="en-US" sz="2000" b="1">
              <a:solidFill>
                <a:srgbClr val="7600EC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DB8B731-2001-456D-BA0A-50B840175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57188"/>
            <a:ext cx="8286750" cy="857250"/>
          </a:xfr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</p:spPr>
        <p:txBody>
          <a:bodyPr/>
          <a:lstStyle/>
          <a:p>
            <a:pPr>
              <a:defRPr/>
            </a:pPr>
            <a:r>
              <a:rPr lang="ko-KR" altLang="en-US" sz="4000" dirty="0">
                <a:latin typeface="HY견고딕" pitchFamily="18" charset="-127"/>
                <a:ea typeface="HY견고딕" pitchFamily="18" charset="-127"/>
              </a:rPr>
              <a:t>피 난 설 비</a:t>
            </a:r>
          </a:p>
        </p:txBody>
      </p:sp>
      <p:grpSp>
        <p:nvGrpSpPr>
          <p:cNvPr id="41987" name="Group 17">
            <a:extLst>
              <a:ext uri="{FF2B5EF4-FFF2-40B4-BE49-F238E27FC236}">
                <a16:creationId xmlns:a16="http://schemas.microsoft.com/office/drawing/2014/main" id="{E26B1B27-EF77-4A28-8512-FFDA20C119E6}"/>
              </a:ext>
            </a:extLst>
          </p:cNvPr>
          <p:cNvGrpSpPr>
            <a:grpSpLocks/>
          </p:cNvGrpSpPr>
          <p:nvPr/>
        </p:nvGrpSpPr>
        <p:grpSpPr bwMode="auto">
          <a:xfrm>
            <a:off x="500063" y="1428750"/>
            <a:ext cx="8008937" cy="4821238"/>
            <a:chOff x="204" y="666"/>
            <a:chExt cx="5219" cy="3242"/>
          </a:xfrm>
        </p:grpSpPr>
        <p:pic>
          <p:nvPicPr>
            <p:cNvPr id="41988" name="Picture 4" descr="m2_s1-2-img1">
              <a:extLst>
                <a:ext uri="{FF2B5EF4-FFF2-40B4-BE49-F238E27FC236}">
                  <a16:creationId xmlns:a16="http://schemas.microsoft.com/office/drawing/2014/main" id="{7CC90AC6-8AFB-4EB6-8DEE-E485AF8146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63" t="13126" r="10788"/>
            <a:stretch>
              <a:fillRect/>
            </a:stretch>
          </p:blipFill>
          <p:spPr bwMode="gray">
            <a:xfrm>
              <a:off x="3695" y="810"/>
              <a:ext cx="1704" cy="1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989" name="Text Box 5">
              <a:extLst>
                <a:ext uri="{FF2B5EF4-FFF2-40B4-BE49-F238E27FC236}">
                  <a16:creationId xmlns:a16="http://schemas.microsoft.com/office/drawing/2014/main" id="{81099B49-17F0-47E5-B5FD-BB99333BE6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1" y="1630"/>
              <a:ext cx="1816" cy="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2"/>
                  </a:solidFill>
                  <a:latin typeface="Georgia" panose="02040502050405020303" pitchFamily="18" charset="0"/>
                  <a:ea typeface="HY견명조" panose="02030600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lr>
                  <a:srgbClr val="C9824C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eorgia" panose="02040502050405020303" pitchFamily="18" charset="0"/>
                  <a:ea typeface="HY견명조" panose="02030600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 sz="2600">
                  <a:solidFill>
                    <a:schemeClr val="tx1"/>
                  </a:solidFill>
                  <a:latin typeface="Georgia" panose="02040502050405020303" pitchFamily="18" charset="0"/>
                  <a:ea typeface="HY견명조" panose="02030600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lr>
                  <a:srgbClr val="C9824C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  <a:ea typeface="HY견명조" panose="02030600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  <a:ea typeface="HY견명조" panose="02030600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  <a:ea typeface="HY견명조" panose="02030600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  <a:ea typeface="HY견명조" panose="02030600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  <a:ea typeface="HY견명조" panose="02030600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  <a:ea typeface="HY견명조" panose="02030600000101010101" pitchFamily="18" charset="-127"/>
                </a:defRPr>
              </a:lvl9pPr>
            </a:lstStyle>
            <a:p>
              <a:pPr algn="ctr" eaLnBrk="1" hangingPunct="1">
                <a:lnSpc>
                  <a:spcPct val="80000"/>
                </a:lnSpc>
                <a:buFontTx/>
                <a:buChar char="•"/>
              </a:pPr>
              <a:endParaRPr lang="ko-KR" altLang="ko-KR" sz="3800" b="1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pic>
          <p:nvPicPr>
            <p:cNvPr id="41990" name="Picture 6" descr="EMB00000c000021">
              <a:extLst>
                <a:ext uri="{FF2B5EF4-FFF2-40B4-BE49-F238E27FC236}">
                  <a16:creationId xmlns:a16="http://schemas.microsoft.com/office/drawing/2014/main" id="{ADCE7F84-B198-4D42-8D11-4C6055C6C004}"/>
                </a:ext>
              </a:extLst>
            </p:cNvPr>
            <p:cNvPicPr preferRelativeResize="0"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1" y="2296"/>
              <a:ext cx="907" cy="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991" name="Picture 7" descr="EMB00000c000022">
              <a:extLst>
                <a:ext uri="{FF2B5EF4-FFF2-40B4-BE49-F238E27FC236}">
                  <a16:creationId xmlns:a16="http://schemas.microsoft.com/office/drawing/2014/main" id="{A056D517-D868-4E3C-ACFC-A79DB2AF19CE}"/>
                </a:ext>
              </a:extLst>
            </p:cNvPr>
            <p:cNvPicPr preferRelativeResize="0"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7" y="2432"/>
              <a:ext cx="907" cy="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992" name="Picture 8" descr="EMB00000c000023">
              <a:extLst>
                <a:ext uri="{FF2B5EF4-FFF2-40B4-BE49-F238E27FC236}">
                  <a16:creationId xmlns:a16="http://schemas.microsoft.com/office/drawing/2014/main" id="{EF211544-FF61-4A3E-91FE-2FB174C1AA14}"/>
                </a:ext>
              </a:extLst>
            </p:cNvPr>
            <p:cNvPicPr preferRelativeResize="0"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2" y="3034"/>
              <a:ext cx="907" cy="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993" name="Picture 9" descr="EMB00000c000024">
              <a:extLst>
                <a:ext uri="{FF2B5EF4-FFF2-40B4-BE49-F238E27FC236}">
                  <a16:creationId xmlns:a16="http://schemas.microsoft.com/office/drawing/2014/main" id="{C289929C-1166-4E35-9929-3978DDFAFA87}"/>
                </a:ext>
              </a:extLst>
            </p:cNvPr>
            <p:cNvPicPr preferRelativeResize="0"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6" y="3204"/>
              <a:ext cx="907" cy="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Rectangle 10">
              <a:extLst>
                <a:ext uri="{FF2B5EF4-FFF2-40B4-BE49-F238E27FC236}">
                  <a16:creationId xmlns:a16="http://schemas.microsoft.com/office/drawing/2014/main" id="{095BA8ED-D960-4550-8472-585623FB67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" y="2341"/>
              <a:ext cx="3081" cy="36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 eaLnBrk="1" latinLnBrk="1" hangingPunct="1">
                <a:lnSpc>
                  <a:spcPct val="80000"/>
                </a:lnSpc>
                <a:spcBef>
                  <a:spcPct val="20000"/>
                </a:spcBef>
                <a:buFontTx/>
                <a:buAutoNum type="arabicPeriod"/>
                <a:defRPr/>
              </a:pPr>
              <a:r>
                <a:rPr lang="ko-KR" altLang="en-US" sz="1600" b="1" dirty="0" err="1">
                  <a:latin typeface="+mn-ea"/>
                  <a:ea typeface="+mn-ea"/>
                </a:rPr>
                <a:t>완강기</a:t>
              </a:r>
              <a:r>
                <a:rPr lang="ko-KR" altLang="en-US" sz="1600" b="1" dirty="0">
                  <a:latin typeface="+mn-ea"/>
                  <a:ea typeface="+mn-ea"/>
                </a:rPr>
                <a:t> </a:t>
              </a:r>
              <a:r>
                <a:rPr lang="ko-KR" altLang="en-US" sz="1600" b="1" dirty="0" err="1">
                  <a:latin typeface="+mn-ea"/>
                  <a:ea typeface="+mn-ea"/>
                </a:rPr>
                <a:t>설치대에</a:t>
              </a:r>
              <a:r>
                <a:rPr lang="ko-KR" altLang="en-US" sz="1600" b="1" dirty="0">
                  <a:latin typeface="+mn-ea"/>
                  <a:ea typeface="+mn-ea"/>
                </a:rPr>
                <a:t> </a:t>
              </a:r>
              <a:r>
                <a:rPr lang="ko-KR" altLang="en-US" sz="1600" b="1" dirty="0" err="1">
                  <a:latin typeface="+mn-ea"/>
                  <a:ea typeface="+mn-ea"/>
                </a:rPr>
                <a:t>후크를</a:t>
              </a:r>
              <a:r>
                <a:rPr lang="ko-KR" altLang="en-US" sz="1600" b="1" dirty="0">
                  <a:latin typeface="+mn-ea"/>
                  <a:ea typeface="+mn-ea"/>
                </a:rPr>
                <a:t> 걸고 나사를 조인다    </a:t>
              </a:r>
              <a:endParaRPr lang="en-US" altLang="ko-KR" sz="1600" b="1" dirty="0">
                <a:latin typeface="+mn-ea"/>
                <a:ea typeface="+mn-ea"/>
              </a:endParaRPr>
            </a:p>
            <a:p>
              <a:pPr marL="342900" indent="-342900" eaLnBrk="1" latinLnBrk="1" hangingPunct="1">
                <a:lnSpc>
                  <a:spcPct val="80000"/>
                </a:lnSpc>
                <a:spcBef>
                  <a:spcPct val="20000"/>
                </a:spcBef>
                <a:defRPr/>
              </a:pPr>
              <a:r>
                <a:rPr lang="en-US" altLang="ko-KR" sz="1600" b="1" dirty="0">
                  <a:latin typeface="+mn-ea"/>
                  <a:ea typeface="+mn-ea"/>
                </a:rPr>
                <a:t>       (</a:t>
              </a:r>
              <a:r>
                <a:rPr lang="ko-KR" altLang="en-US" sz="1600" b="1" dirty="0">
                  <a:latin typeface="+mn-ea"/>
                  <a:ea typeface="+mn-ea"/>
                </a:rPr>
                <a:t>하중을 견딜 수 있도록 꽉 조여준다</a:t>
              </a:r>
              <a:r>
                <a:rPr lang="en-US" altLang="ko-KR" sz="1600" b="1" dirty="0">
                  <a:latin typeface="+mn-ea"/>
                  <a:ea typeface="+mn-ea"/>
                </a:rPr>
                <a:t>)</a:t>
              </a:r>
            </a:p>
          </p:txBody>
        </p:sp>
        <p:sp>
          <p:nvSpPr>
            <p:cNvPr id="26" name="Rectangle 11">
              <a:extLst>
                <a:ext uri="{FF2B5EF4-FFF2-40B4-BE49-F238E27FC236}">
                  <a16:creationId xmlns:a16="http://schemas.microsoft.com/office/drawing/2014/main" id="{3230D46C-B2CB-42C1-91A6-5AB8475C8E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" y="2794"/>
              <a:ext cx="2044" cy="19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latinLnBrk="1" hangingPunct="1">
                <a:lnSpc>
                  <a:spcPct val="80000"/>
                </a:lnSpc>
                <a:spcBef>
                  <a:spcPct val="20000"/>
                </a:spcBef>
                <a:defRPr/>
              </a:pPr>
              <a:r>
                <a:rPr lang="en-US" altLang="ko-KR" sz="1600" b="1" dirty="0">
                  <a:latin typeface="+mn-ea"/>
                  <a:ea typeface="+mn-ea"/>
                </a:rPr>
                <a:t>2. </a:t>
              </a:r>
              <a:r>
                <a:rPr lang="ko-KR" altLang="en-US" sz="1600" b="1" dirty="0">
                  <a:latin typeface="+mn-ea"/>
                  <a:ea typeface="+mn-ea"/>
                </a:rPr>
                <a:t>릴을 건물 밖으로 떨어뜨린다</a:t>
              </a:r>
              <a:endParaRPr lang="en-US" altLang="ko-KR" sz="1600" b="1" dirty="0">
                <a:latin typeface="+mn-ea"/>
                <a:ea typeface="+mn-ea"/>
              </a:endParaRPr>
            </a:p>
          </p:txBody>
        </p:sp>
        <p:sp>
          <p:nvSpPr>
            <p:cNvPr id="27" name="Rectangle 12">
              <a:extLst>
                <a:ext uri="{FF2B5EF4-FFF2-40B4-BE49-F238E27FC236}">
                  <a16:creationId xmlns:a16="http://schemas.microsoft.com/office/drawing/2014/main" id="{004A7697-1C5B-4366-904C-8EB197F929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" y="3115"/>
              <a:ext cx="2977" cy="36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1" latinLnBrk="1" hangingPunct="1">
                <a:lnSpc>
                  <a:spcPct val="80000"/>
                </a:lnSpc>
                <a:spcBef>
                  <a:spcPct val="20000"/>
                </a:spcBef>
                <a:defRPr/>
              </a:pPr>
              <a:r>
                <a:rPr lang="en-US" altLang="ko-KR" sz="1600" b="1" dirty="0">
                  <a:latin typeface="+mn-ea"/>
                  <a:ea typeface="+mn-ea"/>
                </a:rPr>
                <a:t> 3. </a:t>
              </a:r>
              <a:r>
                <a:rPr lang="ko-KR" altLang="en-US" sz="1600" b="1" dirty="0">
                  <a:latin typeface="+mn-ea"/>
                  <a:ea typeface="+mn-ea"/>
                </a:rPr>
                <a:t>벨트를 겨드랑이 밑에 고정하고</a:t>
              </a:r>
            </a:p>
            <a:p>
              <a:pPr eaLnBrk="1" latinLnBrk="1" hangingPunct="1">
                <a:lnSpc>
                  <a:spcPct val="80000"/>
                </a:lnSpc>
                <a:spcBef>
                  <a:spcPct val="20000"/>
                </a:spcBef>
                <a:defRPr/>
              </a:pPr>
              <a:r>
                <a:rPr lang="ko-KR" altLang="en-US" sz="1600" b="1" dirty="0">
                  <a:latin typeface="+mn-ea"/>
                  <a:ea typeface="+mn-ea"/>
                </a:rPr>
                <a:t>     로프를 잡고 건물 밖으로 나온다</a:t>
              </a:r>
              <a:r>
                <a:rPr lang="en-US" altLang="ko-KR" sz="1600" b="1" dirty="0">
                  <a:latin typeface="+mn-ea"/>
                  <a:ea typeface="+mn-ea"/>
                </a:rPr>
                <a:t>. </a:t>
              </a:r>
            </a:p>
          </p:txBody>
        </p:sp>
        <p:sp>
          <p:nvSpPr>
            <p:cNvPr id="28" name="Rectangle 13">
              <a:extLst>
                <a:ext uri="{FF2B5EF4-FFF2-40B4-BE49-F238E27FC236}">
                  <a16:creationId xmlns:a16="http://schemas.microsoft.com/office/drawing/2014/main" id="{F0D60656-3D56-4A4E-936C-BCE6E87FDD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" y="3548"/>
              <a:ext cx="3383" cy="36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1" latinLnBrk="1" hangingPunct="1">
                <a:lnSpc>
                  <a:spcPct val="80000"/>
                </a:lnSpc>
                <a:spcBef>
                  <a:spcPct val="20000"/>
                </a:spcBef>
                <a:defRPr/>
              </a:pPr>
              <a:r>
                <a:rPr lang="en-US" altLang="ko-KR" sz="1600" b="1" dirty="0">
                  <a:latin typeface="+mn-ea"/>
                  <a:ea typeface="+mn-ea"/>
                </a:rPr>
                <a:t> 4. </a:t>
              </a:r>
              <a:r>
                <a:rPr lang="ko-KR" altLang="en-US" sz="1600" b="1" dirty="0">
                  <a:latin typeface="+mn-ea"/>
                  <a:ea typeface="+mn-ea"/>
                </a:rPr>
                <a:t>몸을 건물을 향해 벽에 가볍게 손을 대면서</a:t>
              </a:r>
            </a:p>
            <a:p>
              <a:pPr eaLnBrk="1" latinLnBrk="1" hangingPunct="1">
                <a:lnSpc>
                  <a:spcPct val="80000"/>
                </a:lnSpc>
                <a:spcBef>
                  <a:spcPct val="20000"/>
                </a:spcBef>
                <a:defRPr/>
              </a:pPr>
              <a:r>
                <a:rPr lang="ko-KR" altLang="en-US" sz="1600" b="1" dirty="0">
                  <a:latin typeface="+mn-ea"/>
                  <a:ea typeface="+mn-ea"/>
                </a:rPr>
                <a:t>     강하한다</a:t>
              </a:r>
              <a:r>
                <a:rPr lang="en-US" altLang="ko-KR" sz="1600" b="1" dirty="0">
                  <a:latin typeface="+mn-ea"/>
                  <a:ea typeface="+mn-ea"/>
                </a:rPr>
                <a:t>. </a:t>
              </a:r>
            </a:p>
          </p:txBody>
        </p:sp>
        <p:sp>
          <p:nvSpPr>
            <p:cNvPr id="41998" name="Text Box 14">
              <a:extLst>
                <a:ext uri="{FF2B5EF4-FFF2-40B4-BE49-F238E27FC236}">
                  <a16:creationId xmlns:a16="http://schemas.microsoft.com/office/drawing/2014/main" id="{D5E4E65D-93D8-498F-BDC4-408B5FD7D5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" y="2059"/>
              <a:ext cx="1332" cy="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2"/>
                  </a:solidFill>
                  <a:latin typeface="Georgia" panose="02040502050405020303" pitchFamily="18" charset="0"/>
                  <a:ea typeface="HY견명조" panose="02030600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lr>
                  <a:srgbClr val="C9824C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eorgia" panose="02040502050405020303" pitchFamily="18" charset="0"/>
                  <a:ea typeface="HY견명조" panose="02030600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 sz="2600">
                  <a:solidFill>
                    <a:schemeClr val="tx1"/>
                  </a:solidFill>
                  <a:latin typeface="Georgia" panose="02040502050405020303" pitchFamily="18" charset="0"/>
                  <a:ea typeface="HY견명조" panose="02030600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lr>
                  <a:srgbClr val="C9824C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  <a:ea typeface="HY견명조" panose="02030600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  <a:ea typeface="HY견명조" panose="02030600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  <a:ea typeface="HY견명조" panose="02030600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  <a:ea typeface="HY견명조" panose="02030600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  <a:ea typeface="HY견명조" panose="02030600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  <a:ea typeface="HY견명조" panose="02030600000101010101" pitchFamily="18" charset="-127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r>
                <a:rPr lang="ko-KR" altLang="en-US" sz="2400" b="1">
                  <a:solidFill>
                    <a:srgbClr val="00B05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사 용 법</a:t>
              </a:r>
            </a:p>
          </p:txBody>
        </p:sp>
        <p:sp>
          <p:nvSpPr>
            <p:cNvPr id="30" name="Rectangle 15">
              <a:extLst>
                <a:ext uri="{FF2B5EF4-FFF2-40B4-BE49-F238E27FC236}">
                  <a16:creationId xmlns:a16="http://schemas.microsoft.com/office/drawing/2014/main" id="{C3C3F57A-2B64-4509-A549-6CCDE8CCA2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" y="949"/>
              <a:ext cx="3597" cy="10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1" latinLnBrk="1" hangingPunct="1">
                <a:lnSpc>
                  <a:spcPct val="140000"/>
                </a:lnSpc>
                <a:spcBef>
                  <a:spcPct val="20000"/>
                </a:spcBef>
                <a:defRPr/>
              </a:pPr>
              <a:r>
                <a:rPr lang="ko-KR" altLang="en-US" sz="1600" b="1" dirty="0">
                  <a:latin typeface="+mn-ea"/>
                  <a:ea typeface="+mn-ea"/>
                </a:rPr>
                <a:t> 건물의 화재 발생시 탈출구가 폐쇄되어 </a:t>
              </a:r>
              <a:r>
                <a:rPr lang="ko-KR" altLang="en-US" sz="1600" b="1" dirty="0" err="1">
                  <a:latin typeface="+mn-ea"/>
                  <a:ea typeface="+mn-ea"/>
                </a:rPr>
                <a:t>마지막수단으로</a:t>
              </a:r>
              <a:endParaRPr lang="ko-KR" altLang="en-US" sz="1600" b="1" dirty="0">
                <a:latin typeface="+mn-ea"/>
                <a:ea typeface="+mn-ea"/>
              </a:endParaRPr>
            </a:p>
            <a:p>
              <a:pPr eaLnBrk="1" latinLnBrk="1" hangingPunct="1">
                <a:lnSpc>
                  <a:spcPct val="140000"/>
                </a:lnSpc>
                <a:spcBef>
                  <a:spcPct val="20000"/>
                </a:spcBef>
                <a:defRPr/>
              </a:pPr>
              <a:r>
                <a:rPr lang="ko-KR" altLang="en-US" sz="1600" b="1" dirty="0">
                  <a:latin typeface="+mn-ea"/>
                  <a:ea typeface="+mn-ea"/>
                </a:rPr>
                <a:t> 사용하고 창문이나</a:t>
              </a:r>
              <a:r>
                <a:rPr lang="en-US" altLang="ko-KR" sz="1600" b="1" dirty="0">
                  <a:latin typeface="+mn-ea"/>
                  <a:ea typeface="+mn-ea"/>
                </a:rPr>
                <a:t>, </a:t>
              </a:r>
              <a:r>
                <a:rPr lang="ko-KR" altLang="en-US" sz="1600" b="1" dirty="0">
                  <a:latin typeface="+mn-ea"/>
                  <a:ea typeface="+mn-ea"/>
                </a:rPr>
                <a:t>베란다 등의 외부로 통하는 부근에 </a:t>
              </a:r>
            </a:p>
            <a:p>
              <a:pPr eaLnBrk="1" latinLnBrk="1" hangingPunct="1">
                <a:lnSpc>
                  <a:spcPct val="140000"/>
                </a:lnSpc>
                <a:spcBef>
                  <a:spcPct val="20000"/>
                </a:spcBef>
                <a:defRPr/>
              </a:pPr>
              <a:r>
                <a:rPr lang="ko-KR" altLang="en-US" sz="1600" b="1" dirty="0">
                  <a:latin typeface="+mn-ea"/>
                  <a:ea typeface="+mn-ea"/>
                </a:rPr>
                <a:t> 설치되며 별도의 조작 없이 가슴에 안전벨트를 조이고</a:t>
              </a:r>
            </a:p>
            <a:p>
              <a:pPr eaLnBrk="1" latinLnBrk="1" hangingPunct="1">
                <a:lnSpc>
                  <a:spcPct val="140000"/>
                </a:lnSpc>
                <a:spcBef>
                  <a:spcPct val="20000"/>
                </a:spcBef>
                <a:defRPr/>
              </a:pPr>
              <a:r>
                <a:rPr lang="ko-KR" altLang="en-US" sz="1600" b="1" dirty="0">
                  <a:latin typeface="+mn-ea"/>
                  <a:ea typeface="+mn-ea"/>
                </a:rPr>
                <a:t> 내려오는 피난기구의 일종이다</a:t>
              </a:r>
            </a:p>
          </p:txBody>
        </p:sp>
        <p:sp>
          <p:nvSpPr>
            <p:cNvPr id="42000" name="Text Box 16">
              <a:extLst>
                <a:ext uri="{FF2B5EF4-FFF2-40B4-BE49-F238E27FC236}">
                  <a16:creationId xmlns:a16="http://schemas.microsoft.com/office/drawing/2014/main" id="{09C953C9-C903-46CE-B93A-2199880E9C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" y="666"/>
              <a:ext cx="1474" cy="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2"/>
                  </a:solidFill>
                  <a:latin typeface="Georgia" panose="02040502050405020303" pitchFamily="18" charset="0"/>
                  <a:ea typeface="HY견명조" panose="02030600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lr>
                  <a:srgbClr val="C9824C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eorgia" panose="02040502050405020303" pitchFamily="18" charset="0"/>
                  <a:ea typeface="HY견명조" panose="02030600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 sz="2600">
                  <a:solidFill>
                    <a:schemeClr val="tx1"/>
                  </a:solidFill>
                  <a:latin typeface="Georgia" panose="02040502050405020303" pitchFamily="18" charset="0"/>
                  <a:ea typeface="HY견명조" panose="02030600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lr>
                  <a:srgbClr val="C9824C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  <a:ea typeface="HY견명조" panose="02030600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  <a:ea typeface="HY견명조" panose="02030600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  <a:ea typeface="HY견명조" panose="02030600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  <a:ea typeface="HY견명조" panose="02030600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  <a:ea typeface="HY견명조" panose="02030600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  <a:ea typeface="HY견명조" panose="02030600000101010101" pitchFamily="18" charset="-127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r>
                <a:rPr lang="ko-KR" altLang="en-US" sz="2400" b="1">
                  <a:solidFill>
                    <a:srgbClr val="00B05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완 강 기      </a:t>
              </a:r>
            </a:p>
          </p:txBody>
        </p:sp>
      </p:grpSp>
    </p:spTree>
  </p:cSld>
  <p:clrMapOvr>
    <a:masterClrMapping/>
  </p:clrMapOvr>
  <p:transition spd="med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내용 개체 틀 3" descr="2012010947149566[1].jpg">
            <a:extLst>
              <a:ext uri="{FF2B5EF4-FFF2-40B4-BE49-F238E27FC236}">
                <a16:creationId xmlns:a16="http://schemas.microsoft.com/office/drawing/2014/main" id="{23A336B6-80AD-4BB5-8B1C-7B88B1B9427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268413"/>
            <a:ext cx="4895850" cy="5256212"/>
          </a:xfrm>
        </p:spPr>
      </p:pic>
      <p:sp>
        <p:nvSpPr>
          <p:cNvPr id="3" name="제목 2">
            <a:extLst>
              <a:ext uri="{FF2B5EF4-FFF2-40B4-BE49-F238E27FC236}">
                <a16:creationId xmlns:a16="http://schemas.microsoft.com/office/drawing/2014/main" id="{6E153199-66C1-49DF-BB41-47B79F5AE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213" y="285750"/>
            <a:ext cx="8555037" cy="939800"/>
          </a:xfrm>
        </p:spPr>
        <p:txBody>
          <a:bodyPr/>
          <a:lstStyle/>
          <a:p>
            <a:pPr>
              <a:defRPr/>
            </a:pPr>
            <a:r>
              <a:rPr lang="en-US" altLang="ko-KR" sz="2700" b="1" dirty="0">
                <a:solidFill>
                  <a:srgbClr val="0070C0"/>
                </a:solidFill>
                <a:latin typeface="HY견고딕" pitchFamily="18" charset="-127"/>
                <a:ea typeface="HY견고딕" pitchFamily="18" charset="-127"/>
              </a:rPr>
              <a:t>2011</a:t>
            </a:r>
            <a:r>
              <a:rPr lang="ko-KR" altLang="en-US" sz="2700" b="1" dirty="0">
                <a:solidFill>
                  <a:srgbClr val="0070C0"/>
                </a:solidFill>
                <a:latin typeface="HY견고딕" pitchFamily="18" charset="-127"/>
                <a:ea typeface="HY견고딕" pitchFamily="18" charset="-127"/>
              </a:rPr>
              <a:t>년</a:t>
            </a:r>
            <a:r>
              <a:rPr lang="en-US" altLang="ko-KR" sz="2700" b="1" dirty="0">
                <a:solidFill>
                  <a:srgbClr val="0070C0"/>
                </a:solidFill>
                <a:latin typeface="HY견고딕" pitchFamily="18" charset="-127"/>
                <a:ea typeface="HY견고딕" pitchFamily="18" charset="-127"/>
              </a:rPr>
              <a:t>12</a:t>
            </a:r>
            <a:r>
              <a:rPr lang="ko-KR" altLang="en-US" sz="2700" b="1" dirty="0">
                <a:solidFill>
                  <a:srgbClr val="0070C0"/>
                </a:solidFill>
                <a:latin typeface="HY견고딕" pitchFamily="18" charset="-127"/>
                <a:ea typeface="HY견고딕" pitchFamily="18" charset="-127"/>
              </a:rPr>
              <a:t>월</a:t>
            </a:r>
            <a:r>
              <a:rPr lang="en-US" altLang="ko-KR" sz="2700" b="1" dirty="0">
                <a:solidFill>
                  <a:srgbClr val="0070C0"/>
                </a:solidFill>
                <a:latin typeface="HY견고딕" pitchFamily="18" charset="-127"/>
                <a:ea typeface="HY견고딕" pitchFamily="18" charset="-127"/>
              </a:rPr>
              <a:t>25</a:t>
            </a:r>
            <a:r>
              <a:rPr lang="ko-KR" altLang="en-US" sz="2700" b="1" dirty="0">
                <a:solidFill>
                  <a:srgbClr val="0070C0"/>
                </a:solidFill>
                <a:latin typeface="HY견고딕" pitchFamily="18" charset="-127"/>
                <a:ea typeface="HY견고딕" pitchFamily="18" charset="-127"/>
              </a:rPr>
              <a:t>일 추락사고가 발생한 모텔사진</a:t>
            </a:r>
          </a:p>
        </p:txBody>
      </p:sp>
      <p:sp>
        <p:nvSpPr>
          <p:cNvPr id="43012" name="직사각형 7">
            <a:extLst>
              <a:ext uri="{FF2B5EF4-FFF2-40B4-BE49-F238E27FC236}">
                <a16:creationId xmlns:a16="http://schemas.microsoft.com/office/drawing/2014/main" id="{A6F75199-32E2-45B3-B039-1A392C711B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5600" y="1341438"/>
            <a:ext cx="3529013" cy="526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28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12</a:t>
            </a:r>
            <a:r>
              <a:rPr lang="ko-KR" altLang="en-US" sz="28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월</a:t>
            </a:r>
            <a:r>
              <a:rPr lang="en-US" altLang="ko-KR" sz="28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25</a:t>
            </a:r>
            <a:r>
              <a:rPr lang="ko-KR" altLang="en-US" sz="28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일 새벽 </a:t>
            </a:r>
            <a:r>
              <a:rPr lang="en-US" altLang="ko-KR" sz="28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1</a:t>
            </a:r>
            <a:r>
              <a:rPr lang="ko-KR" altLang="en-US" sz="28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시 </a:t>
            </a:r>
            <a:r>
              <a:rPr lang="en-US" altLang="ko-KR" sz="28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14</a:t>
            </a:r>
            <a:r>
              <a:rPr lang="ko-KR" altLang="en-US" sz="28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분경 경기도 고양시 일산동구 백석 동에 위치한 한 모텔에서 촛불 이벤트로 인한 화재가 발생했다</a:t>
            </a:r>
            <a:r>
              <a:rPr lang="en-US" altLang="ko-KR" sz="28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. </a:t>
            </a:r>
            <a:r>
              <a:rPr lang="ko-KR" altLang="en-US" sz="28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이날 옆방에 있던 </a:t>
            </a:r>
            <a:r>
              <a:rPr lang="en-US" altLang="ko-KR" sz="28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2</a:t>
            </a:r>
            <a:r>
              <a:rPr lang="ko-KR" altLang="en-US" sz="28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명의 투숙객이 하나의 완강 기로 동시에 피난을 시도하다 추락하면서 그 자리에서 사망하는 안타까운 사고가 발생했다</a:t>
            </a:r>
            <a:r>
              <a:rPr lang="en-US" altLang="ko-KR" sz="28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  <a:endParaRPr lang="ko-KR" altLang="en-US" sz="280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43013" name="TextBox 4">
            <a:extLst>
              <a:ext uri="{FF2B5EF4-FFF2-40B4-BE49-F238E27FC236}">
                <a16:creationId xmlns:a16="http://schemas.microsoft.com/office/drawing/2014/main" id="{0FC798D1-8DE5-40E5-AB6A-E1A800D22B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5" y="6524625"/>
            <a:ext cx="3384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ko-KR" altLang="en-US" sz="2000" b="1">
                <a:solidFill>
                  <a:srgbClr val="BF3FFF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충청남도서울학사관</a:t>
            </a:r>
            <a:endParaRPr lang="ko-KR" altLang="en-US" sz="2000" b="1">
              <a:solidFill>
                <a:srgbClr val="7600EC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43014" name="TextBox 5">
            <a:extLst>
              <a:ext uri="{FF2B5EF4-FFF2-40B4-BE49-F238E27FC236}">
                <a16:creationId xmlns:a16="http://schemas.microsoft.com/office/drawing/2014/main" id="{46866768-A50C-48FD-B4E2-B807A8B0BB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5300663"/>
            <a:ext cx="302418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b="1">
                <a:solidFill>
                  <a:srgbClr val="00B0F0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 소방 안전교육</a:t>
            </a:r>
          </a:p>
        </p:txBody>
      </p:sp>
    </p:spTree>
  </p:cSld>
  <p:clrMapOvr>
    <a:masterClrMapping/>
  </p:clrMapOvr>
  <p:transition spd="med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내용 개체 틀 3" descr="2012010903005353[1].jpg">
            <a:extLst>
              <a:ext uri="{FF2B5EF4-FFF2-40B4-BE49-F238E27FC236}">
                <a16:creationId xmlns:a16="http://schemas.microsoft.com/office/drawing/2014/main" id="{74AF0011-6207-49B7-ACAF-48CE684C689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268413"/>
            <a:ext cx="3240087" cy="5256212"/>
          </a:xfrm>
        </p:spPr>
      </p:pic>
      <p:sp>
        <p:nvSpPr>
          <p:cNvPr id="3" name="제목 2">
            <a:extLst>
              <a:ext uri="{FF2B5EF4-FFF2-40B4-BE49-F238E27FC236}">
                <a16:creationId xmlns:a16="http://schemas.microsoft.com/office/drawing/2014/main" id="{5567A850-EF17-4C0E-82FE-7D49AA28D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213" y="285750"/>
            <a:ext cx="8555037" cy="939800"/>
          </a:xfrm>
        </p:spPr>
        <p:txBody>
          <a:bodyPr/>
          <a:lstStyle/>
          <a:p>
            <a:pPr>
              <a:defRPr/>
            </a:pPr>
            <a:r>
              <a:rPr lang="en-US" altLang="ko-KR" sz="3200" b="1" dirty="0">
                <a:latin typeface="HY견고딕" pitchFamily="18" charset="-127"/>
                <a:ea typeface="HY견고딕" pitchFamily="18" charset="-127"/>
              </a:rPr>
              <a:t>2011</a:t>
            </a:r>
            <a:r>
              <a:rPr lang="ko-KR" altLang="en-US" sz="3200" b="1" dirty="0">
                <a:latin typeface="HY견고딕" pitchFamily="18" charset="-127"/>
                <a:ea typeface="HY견고딕" pitchFamily="18" charset="-127"/>
              </a:rPr>
              <a:t>년</a:t>
            </a:r>
            <a:r>
              <a:rPr lang="en-US" altLang="ko-KR" sz="3200" b="1" dirty="0">
                <a:latin typeface="HY견고딕" pitchFamily="18" charset="-127"/>
                <a:ea typeface="HY견고딕" pitchFamily="18" charset="-127"/>
              </a:rPr>
              <a:t>25</a:t>
            </a:r>
            <a:r>
              <a:rPr lang="ko-KR" altLang="en-US" sz="3200" b="1" dirty="0">
                <a:latin typeface="HY견고딕" pitchFamily="18" charset="-127"/>
                <a:ea typeface="HY견고딕" pitchFamily="18" charset="-127"/>
              </a:rPr>
              <a:t>일 추락사고가 발생한한모탤사진</a:t>
            </a:r>
            <a:endParaRPr lang="ko-KR" altLang="en-US" sz="3200" dirty="0"/>
          </a:p>
        </p:txBody>
      </p:sp>
      <p:sp>
        <p:nvSpPr>
          <p:cNvPr id="44036" name="직사각형 4">
            <a:extLst>
              <a:ext uri="{FF2B5EF4-FFF2-40B4-BE49-F238E27FC236}">
                <a16:creationId xmlns:a16="http://schemas.microsoft.com/office/drawing/2014/main" id="{2767095B-112E-461F-8CA8-70B8CACAFA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2725" y="1268413"/>
            <a:ext cx="3600450" cy="489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사고 당시 투숙객이 있었던 객실</a:t>
            </a:r>
            <a:r>
              <a:rPr lang="en-US" altLang="ko-KR"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. </a:t>
            </a:r>
            <a:r>
              <a:rPr lang="ko-KR" altLang="en-US"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이 모텔에는 </a:t>
            </a:r>
            <a:r>
              <a:rPr lang="en-US" altLang="ko-KR"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'</a:t>
            </a:r>
            <a:r>
              <a:rPr lang="ko-KR" altLang="en-US"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간이완강기</a:t>
            </a:r>
            <a:r>
              <a:rPr lang="en-US" altLang="ko-KR"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'</a:t>
            </a:r>
            <a:r>
              <a:rPr lang="ko-KR" altLang="en-US"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가 아닌 일반적인 </a:t>
            </a:r>
            <a:r>
              <a:rPr lang="en-US" altLang="ko-KR"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‘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완강기</a:t>
            </a:r>
            <a:r>
              <a:rPr lang="en-US" altLang="ko-KR"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'</a:t>
            </a:r>
            <a:r>
              <a:rPr lang="ko-KR" altLang="en-US"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를 비치하고 있었음에도 동시 피난을 시도하다 변을 당한 것으로 추정되고 있다</a:t>
            </a:r>
            <a:r>
              <a:rPr lang="en-US" altLang="ko-KR"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. </a:t>
            </a:r>
            <a:r>
              <a:rPr lang="ko-KR" altLang="en-US"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일반 </a:t>
            </a:r>
            <a:r>
              <a:rPr lang="ko-KR" altLang="en-US" sz="240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‘</a:t>
            </a:r>
            <a:r>
              <a:rPr lang="ko-KR" altLang="en-US" sz="2400" b="1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완강기</a:t>
            </a:r>
            <a:r>
              <a:rPr lang="ko-KR" altLang="en-US"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’를 적용할 경우는 전용 </a:t>
            </a:r>
            <a:r>
              <a:rPr lang="ko-KR" altLang="en-US" sz="2400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지지대</a:t>
            </a:r>
            <a:r>
              <a:rPr lang="ko-KR" altLang="en-US"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’를 설치했어야 하나 이 객실에는 ‘</a:t>
            </a:r>
            <a:r>
              <a:rPr lang="ko-KR" altLang="en-US" sz="2400" b="1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간이 완강기</a:t>
            </a:r>
            <a:r>
              <a:rPr lang="ko-KR" altLang="en-US"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’에 쓰이는 일반적인 ‘</a:t>
            </a:r>
            <a:r>
              <a:rPr lang="ko-KR" altLang="en-US" sz="2400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앙카</a:t>
            </a:r>
            <a:r>
              <a:rPr lang="ko-KR" altLang="en-US"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’를 지지대로 적용한 것으로 확인되고 있다</a:t>
            </a:r>
          </a:p>
        </p:txBody>
      </p:sp>
      <p:cxnSp>
        <p:nvCxnSpPr>
          <p:cNvPr id="7" name="직선 화살표 연결선 6">
            <a:extLst>
              <a:ext uri="{FF2B5EF4-FFF2-40B4-BE49-F238E27FC236}">
                <a16:creationId xmlns:a16="http://schemas.microsoft.com/office/drawing/2014/main" id="{0FD20C16-E42C-4181-8431-7C97C3858A5B}"/>
              </a:ext>
            </a:extLst>
          </p:cNvPr>
          <p:cNvCxnSpPr/>
          <p:nvPr/>
        </p:nvCxnSpPr>
        <p:spPr>
          <a:xfrm>
            <a:off x="1403350" y="2420938"/>
            <a:ext cx="793750" cy="7143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038" name="TextBox 7">
            <a:extLst>
              <a:ext uri="{FF2B5EF4-FFF2-40B4-BE49-F238E27FC236}">
                <a16:creationId xmlns:a16="http://schemas.microsoft.com/office/drawing/2014/main" id="{4A25CBE0-9EFF-4FBC-96DA-8B4CF2BC8D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060575"/>
            <a:ext cx="1079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2800" b="1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완강기</a:t>
            </a:r>
          </a:p>
        </p:txBody>
      </p:sp>
      <p:sp>
        <p:nvSpPr>
          <p:cNvPr id="8" name="타원 7">
            <a:extLst>
              <a:ext uri="{FF2B5EF4-FFF2-40B4-BE49-F238E27FC236}">
                <a16:creationId xmlns:a16="http://schemas.microsoft.com/office/drawing/2014/main" id="{3CF71F13-6CFD-4A5C-9F23-57C9CBCA82BA}"/>
              </a:ext>
            </a:extLst>
          </p:cNvPr>
          <p:cNvSpPr/>
          <p:nvPr/>
        </p:nvSpPr>
        <p:spPr>
          <a:xfrm>
            <a:off x="2195513" y="2060575"/>
            <a:ext cx="504825" cy="647700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pic>
        <p:nvPicPr>
          <p:cNvPr id="44040" name="Picture 10" descr="http://www.sina119.co.kr/images/userdif/goods/07130847171.jpg">
            <a:hlinkClick r:id="rId3"/>
            <a:extLst>
              <a:ext uri="{FF2B5EF4-FFF2-40B4-BE49-F238E27FC236}">
                <a16:creationId xmlns:a16="http://schemas.microsoft.com/office/drawing/2014/main" id="{FA6731B9-639D-4CF4-A103-D4A618B853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4005263"/>
            <a:ext cx="1655763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1" name="Picture 14" descr="http://i1.search.daumcdn.net/image03.search/02/b.72.08.CF_1Jzd8_5rGw_38_0.jpg">
            <a:extLst>
              <a:ext uri="{FF2B5EF4-FFF2-40B4-BE49-F238E27FC236}">
                <a16:creationId xmlns:a16="http://schemas.microsoft.com/office/drawing/2014/main" id="{CF5F5DA1-6E86-4D37-B670-791D6C780D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268413"/>
            <a:ext cx="1655763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2" name="TextBox 9">
            <a:extLst>
              <a:ext uri="{FF2B5EF4-FFF2-40B4-BE49-F238E27FC236}">
                <a16:creationId xmlns:a16="http://schemas.microsoft.com/office/drawing/2014/main" id="{3471A2AD-A520-407F-8B66-897182E6D5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8988" y="6524625"/>
            <a:ext cx="32400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ko-KR" altLang="en-US" sz="2000" b="1">
                <a:solidFill>
                  <a:srgbClr val="BF3FFF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충청남도서울학사관</a:t>
            </a:r>
            <a:endParaRPr lang="ko-KR" altLang="en-US" sz="2000" b="1">
              <a:solidFill>
                <a:srgbClr val="7600EC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44043" name="TextBox 10">
            <a:extLst>
              <a:ext uri="{FF2B5EF4-FFF2-40B4-BE49-F238E27FC236}">
                <a16:creationId xmlns:a16="http://schemas.microsoft.com/office/drawing/2014/main" id="{41264D97-C5BD-4673-9E44-31E287B30A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4750" y="5786438"/>
            <a:ext cx="16430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2000">
                <a:solidFill>
                  <a:srgbClr val="FF33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간이앙카볼트</a:t>
            </a:r>
          </a:p>
        </p:txBody>
      </p:sp>
      <p:sp>
        <p:nvSpPr>
          <p:cNvPr id="44044" name="TextBox 11">
            <a:extLst>
              <a:ext uri="{FF2B5EF4-FFF2-40B4-BE49-F238E27FC236}">
                <a16:creationId xmlns:a16="http://schemas.microsoft.com/office/drawing/2014/main" id="{EDF8E70F-014E-431D-8657-D7C1077DE0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5300663"/>
            <a:ext cx="19446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2800" b="1">
                <a:solidFill>
                  <a:srgbClr val="FF33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소방안전교육</a:t>
            </a:r>
          </a:p>
        </p:txBody>
      </p:sp>
    </p:spTree>
  </p:cSld>
  <p:clrMapOvr>
    <a:masterClrMapping/>
  </p:clrMapOvr>
  <p:transition spd="med"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4" name="AutoShape 14">
            <a:extLst>
              <a:ext uri="{FF2B5EF4-FFF2-40B4-BE49-F238E27FC236}">
                <a16:creationId xmlns:a16="http://schemas.microsoft.com/office/drawing/2014/main" id="{67A6AD2E-5317-494E-91DD-27BB7D068AF0}"/>
              </a:ext>
            </a:extLst>
          </p:cNvPr>
          <p:cNvSpPr>
            <a:spLocks noChangeArrowheads="1"/>
          </p:cNvSpPr>
          <p:nvPr/>
        </p:nvSpPr>
        <p:spPr bwMode="gray">
          <a:xfrm>
            <a:off x="2339975" y="1484313"/>
            <a:ext cx="3384550" cy="6477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0000"/>
            </a:outerShdw>
          </a:effectLst>
        </p:spPr>
        <p:txBody>
          <a:bodyPr wrap="none" anchor="ctr"/>
          <a:lstStyle/>
          <a:p>
            <a:pPr algn="ctr" eaLnBrk="1" latinLnBrk="1" hangingPunct="1">
              <a:defRPr/>
            </a:pPr>
            <a:r>
              <a:rPr lang="ko-KR" altLang="en-US" sz="2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완강기의 부속품 </a:t>
            </a:r>
          </a:p>
        </p:txBody>
      </p:sp>
      <p:pic>
        <p:nvPicPr>
          <p:cNvPr id="45059" name="Picture 23" descr="완강기(지지대)">
            <a:extLst>
              <a:ext uri="{FF2B5EF4-FFF2-40B4-BE49-F238E27FC236}">
                <a16:creationId xmlns:a16="http://schemas.microsoft.com/office/drawing/2014/main" id="{2E6E3704-8C96-421D-A391-34BBC2065A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420938"/>
            <a:ext cx="27559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25" descr="완강기1">
            <a:extLst>
              <a:ext uri="{FF2B5EF4-FFF2-40B4-BE49-F238E27FC236}">
                <a16:creationId xmlns:a16="http://schemas.microsoft.com/office/drawing/2014/main" id="{6503983B-B5EB-4001-9824-237CFCB450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924175"/>
            <a:ext cx="3076575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Line 26">
            <a:extLst>
              <a:ext uri="{FF2B5EF4-FFF2-40B4-BE49-F238E27FC236}">
                <a16:creationId xmlns:a16="http://schemas.microsoft.com/office/drawing/2014/main" id="{8D0D79B6-77D9-4D97-8208-2B24170761E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95963" y="2420938"/>
            <a:ext cx="720725" cy="792162"/>
          </a:xfrm>
          <a:prstGeom prst="line">
            <a:avLst/>
          </a:prstGeom>
          <a:noFill/>
          <a:ln w="38100">
            <a:solidFill>
              <a:srgbClr val="CC33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45062" name="Text Box 27">
            <a:extLst>
              <a:ext uri="{FF2B5EF4-FFF2-40B4-BE49-F238E27FC236}">
                <a16:creationId xmlns:a16="http://schemas.microsoft.com/office/drawing/2014/main" id="{1EF6B9E0-E173-4EA1-8269-D4668AB58F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7763" y="1916113"/>
            <a:ext cx="1584325" cy="400050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완강기 함</a:t>
            </a:r>
          </a:p>
        </p:txBody>
      </p:sp>
      <p:sp>
        <p:nvSpPr>
          <p:cNvPr id="45063" name="Line 29">
            <a:extLst>
              <a:ext uri="{FF2B5EF4-FFF2-40B4-BE49-F238E27FC236}">
                <a16:creationId xmlns:a16="http://schemas.microsoft.com/office/drawing/2014/main" id="{8DD9283E-5440-496F-A3DF-D6F618838C5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659563" y="3284538"/>
            <a:ext cx="936625" cy="576262"/>
          </a:xfrm>
          <a:prstGeom prst="line">
            <a:avLst/>
          </a:prstGeom>
          <a:noFill/>
          <a:ln w="38100">
            <a:solidFill>
              <a:srgbClr val="CC33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45064" name="Text Box 30">
            <a:extLst>
              <a:ext uri="{FF2B5EF4-FFF2-40B4-BE49-F238E27FC236}">
                <a16:creationId xmlns:a16="http://schemas.microsoft.com/office/drawing/2014/main" id="{46616691-B98D-4163-8ABF-D6E760D79C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4388" y="2781300"/>
            <a:ext cx="1223962" cy="400050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로프 릴</a:t>
            </a:r>
          </a:p>
        </p:txBody>
      </p:sp>
      <p:sp>
        <p:nvSpPr>
          <p:cNvPr id="45065" name="Line 31">
            <a:extLst>
              <a:ext uri="{FF2B5EF4-FFF2-40B4-BE49-F238E27FC236}">
                <a16:creationId xmlns:a16="http://schemas.microsoft.com/office/drawing/2014/main" id="{F955883A-2575-4992-961F-D02EEC838F8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08400" y="4581525"/>
            <a:ext cx="1654175" cy="1079500"/>
          </a:xfrm>
          <a:prstGeom prst="line">
            <a:avLst/>
          </a:prstGeom>
          <a:noFill/>
          <a:ln w="38100">
            <a:solidFill>
              <a:srgbClr val="CC3300"/>
            </a:solidFill>
            <a:prstDash val="sysDot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45066" name="Text Box 32">
            <a:extLst>
              <a:ext uri="{FF2B5EF4-FFF2-40B4-BE49-F238E27FC236}">
                <a16:creationId xmlns:a16="http://schemas.microsoft.com/office/drawing/2014/main" id="{50445027-F6A7-4D38-BF38-8B18FEACEF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4438" y="5445125"/>
            <a:ext cx="1223962" cy="400050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 조속기</a:t>
            </a:r>
          </a:p>
        </p:txBody>
      </p:sp>
      <p:sp>
        <p:nvSpPr>
          <p:cNvPr id="45067" name="Line 33">
            <a:extLst>
              <a:ext uri="{FF2B5EF4-FFF2-40B4-BE49-F238E27FC236}">
                <a16:creationId xmlns:a16="http://schemas.microsoft.com/office/drawing/2014/main" id="{DF030D8E-CD4B-4996-B1D4-732A4D2E589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48263" y="5373688"/>
            <a:ext cx="215900" cy="503237"/>
          </a:xfrm>
          <a:prstGeom prst="line">
            <a:avLst/>
          </a:prstGeom>
          <a:noFill/>
          <a:ln w="38100">
            <a:solidFill>
              <a:srgbClr val="CC3300"/>
            </a:solidFill>
            <a:prstDash val="sysDot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45068" name="Text Box 34">
            <a:extLst>
              <a:ext uri="{FF2B5EF4-FFF2-40B4-BE49-F238E27FC236}">
                <a16:creationId xmlns:a16="http://schemas.microsoft.com/office/drawing/2014/main" id="{542E8948-BAA0-4BF1-B5A2-924551623D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4663" y="5876925"/>
            <a:ext cx="1439862" cy="400050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가슴벨트</a:t>
            </a:r>
          </a:p>
        </p:txBody>
      </p:sp>
      <p:sp>
        <p:nvSpPr>
          <p:cNvPr id="45069" name="Line 35">
            <a:extLst>
              <a:ext uri="{FF2B5EF4-FFF2-40B4-BE49-F238E27FC236}">
                <a16:creationId xmlns:a16="http://schemas.microsoft.com/office/drawing/2014/main" id="{A19CF357-8A18-46F4-9C2A-1E29705B1D82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1750" y="3714750"/>
            <a:ext cx="128588" cy="506413"/>
          </a:xfrm>
          <a:prstGeom prst="line">
            <a:avLst/>
          </a:prstGeom>
          <a:noFill/>
          <a:ln w="38100">
            <a:solidFill>
              <a:srgbClr val="CC3300"/>
            </a:solidFill>
            <a:prstDash val="sysDot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45070" name="Text Box 36">
            <a:extLst>
              <a:ext uri="{FF2B5EF4-FFF2-40B4-BE49-F238E27FC236}">
                <a16:creationId xmlns:a16="http://schemas.microsoft.com/office/drawing/2014/main" id="{1E7074CE-B839-4492-A391-BFB56A8579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8538" y="4149725"/>
            <a:ext cx="1089025" cy="400050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(</a:t>
            </a:r>
            <a:r>
              <a:rPr lang="ko-KR" altLang="en-US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지지대</a:t>
            </a:r>
            <a:r>
              <a:rPr lang="en-US" altLang="ko-KR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)</a:t>
            </a:r>
          </a:p>
        </p:txBody>
      </p:sp>
      <p:sp>
        <p:nvSpPr>
          <p:cNvPr id="45071" name="Line 37">
            <a:extLst>
              <a:ext uri="{FF2B5EF4-FFF2-40B4-BE49-F238E27FC236}">
                <a16:creationId xmlns:a16="http://schemas.microsoft.com/office/drawing/2014/main" id="{1180A20A-BE09-4054-808F-8122A75B990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43663" y="4652963"/>
            <a:ext cx="1152525" cy="144462"/>
          </a:xfrm>
          <a:prstGeom prst="line">
            <a:avLst/>
          </a:prstGeom>
          <a:noFill/>
          <a:ln w="38100">
            <a:solidFill>
              <a:srgbClr val="CC3300"/>
            </a:solidFill>
            <a:prstDash val="sysDot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45072" name="Text Box 38">
            <a:extLst>
              <a:ext uri="{FF2B5EF4-FFF2-40B4-BE49-F238E27FC236}">
                <a16:creationId xmlns:a16="http://schemas.microsoft.com/office/drawing/2014/main" id="{18E7F98A-963A-4EC5-9825-F4EA658B24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6188" y="4365625"/>
            <a:ext cx="935037" cy="400050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로 프</a:t>
            </a:r>
          </a:p>
        </p:txBody>
      </p:sp>
      <p:sp>
        <p:nvSpPr>
          <p:cNvPr id="45073" name="Line 39">
            <a:extLst>
              <a:ext uri="{FF2B5EF4-FFF2-40B4-BE49-F238E27FC236}">
                <a16:creationId xmlns:a16="http://schemas.microsoft.com/office/drawing/2014/main" id="{17C66921-6F9E-4624-B4FE-325C2C0F811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132138" y="3716338"/>
            <a:ext cx="1511300" cy="792162"/>
          </a:xfrm>
          <a:prstGeom prst="line">
            <a:avLst/>
          </a:prstGeom>
          <a:noFill/>
          <a:ln w="76200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ko-KR" altLang="en-US"/>
          </a:p>
        </p:txBody>
      </p:sp>
      <p:grpSp>
        <p:nvGrpSpPr>
          <p:cNvPr id="45074" name="Group 40">
            <a:extLst>
              <a:ext uri="{FF2B5EF4-FFF2-40B4-BE49-F238E27FC236}">
                <a16:creationId xmlns:a16="http://schemas.microsoft.com/office/drawing/2014/main" id="{2CE9EA2B-9895-4BA9-B4F5-E4BEBF3ADC10}"/>
              </a:ext>
            </a:extLst>
          </p:cNvPr>
          <p:cNvGrpSpPr>
            <a:grpSpLocks/>
          </p:cNvGrpSpPr>
          <p:nvPr/>
        </p:nvGrpSpPr>
        <p:grpSpPr bwMode="auto">
          <a:xfrm>
            <a:off x="0" y="-1588"/>
            <a:ext cx="9144000" cy="6862763"/>
            <a:chOff x="0" y="-1"/>
            <a:chExt cx="5760" cy="4323"/>
          </a:xfrm>
        </p:grpSpPr>
        <p:sp>
          <p:nvSpPr>
            <p:cNvPr id="45078" name="Rectangle 41">
              <a:extLst>
                <a:ext uri="{FF2B5EF4-FFF2-40B4-BE49-F238E27FC236}">
                  <a16:creationId xmlns:a16="http://schemas.microsoft.com/office/drawing/2014/main" id="{AFC7AC8C-468F-45E1-B195-68A3A54CBB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065"/>
              <a:ext cx="5760" cy="25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dist="17961" dir="2700000" algn="ctr" rotWithShape="0">
                <a:schemeClr val="bg1"/>
              </a:outerShdw>
            </a:effectLst>
            <a:extLst>
              <a:ext uri="{91240B29-F687-4F45-9708-019B960494DF}">
                <a14:hiddenLine xmlns:a14="http://schemas.microsoft.com/office/drawing/2010/main" w="762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2"/>
                  </a:solidFill>
                  <a:latin typeface="Georgia" panose="02040502050405020303" pitchFamily="18" charset="0"/>
                  <a:ea typeface="HY견명조" panose="02030600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lr>
                  <a:srgbClr val="C9824C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eorgia" panose="02040502050405020303" pitchFamily="18" charset="0"/>
                  <a:ea typeface="HY견명조" panose="02030600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 sz="2600">
                  <a:solidFill>
                    <a:schemeClr val="tx1"/>
                  </a:solidFill>
                  <a:latin typeface="Georgia" panose="02040502050405020303" pitchFamily="18" charset="0"/>
                  <a:ea typeface="HY견명조" panose="02030600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lr>
                  <a:srgbClr val="C9824C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  <a:ea typeface="HY견명조" panose="02030600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  <a:ea typeface="HY견명조" panose="02030600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  <a:ea typeface="HY견명조" panose="02030600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  <a:ea typeface="HY견명조" panose="02030600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  <a:ea typeface="HY견명조" panose="02030600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  <a:ea typeface="HY견명조" panose="02030600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  <p:sp>
          <p:nvSpPr>
            <p:cNvPr id="45079" name="Rectangle 42">
              <a:extLst>
                <a:ext uri="{FF2B5EF4-FFF2-40B4-BE49-F238E27FC236}">
                  <a16:creationId xmlns:a16="http://schemas.microsoft.com/office/drawing/2014/main" id="{BA53513B-FA54-4BD6-B87F-14E22DB149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-1"/>
              <a:ext cx="5760" cy="174"/>
            </a:xfrm>
            <a:prstGeom prst="rect">
              <a:avLst/>
            </a:prstGeom>
            <a:gradFill rotWithShape="1">
              <a:gsLst>
                <a:gs pos="0">
                  <a:srgbClr val="336699"/>
                </a:gs>
                <a:gs pos="100000">
                  <a:schemeClr val="tx2"/>
                </a:gs>
              </a:gsLst>
              <a:path path="rect">
                <a:fillToRect r="100000" b="100000"/>
              </a:path>
            </a:gradFill>
            <a:ln>
              <a:noFill/>
            </a:ln>
            <a:effectLst>
              <a:outerShdw dist="17961" dir="2700000" algn="ctr" rotWithShape="0">
                <a:schemeClr val="bg1"/>
              </a:outerShdw>
            </a:effectLst>
            <a:extLst>
              <a:ext uri="{91240B29-F687-4F45-9708-019B960494DF}">
                <a14:hiddenLine xmlns:a14="http://schemas.microsoft.com/office/drawing/2010/main" w="762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2"/>
                  </a:solidFill>
                  <a:latin typeface="Georgia" panose="02040502050405020303" pitchFamily="18" charset="0"/>
                  <a:ea typeface="HY견명조" panose="02030600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lr>
                  <a:srgbClr val="C9824C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eorgia" panose="02040502050405020303" pitchFamily="18" charset="0"/>
                  <a:ea typeface="HY견명조" panose="02030600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 sz="2600">
                  <a:solidFill>
                    <a:schemeClr val="tx1"/>
                  </a:solidFill>
                  <a:latin typeface="Georgia" panose="02040502050405020303" pitchFamily="18" charset="0"/>
                  <a:ea typeface="HY견명조" panose="02030600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lr>
                  <a:srgbClr val="C9824C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  <a:ea typeface="HY견명조" panose="02030600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  <a:ea typeface="HY견명조" panose="02030600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  <a:ea typeface="HY견명조" panose="02030600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  <a:ea typeface="HY견명조" panose="02030600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  <a:ea typeface="HY견명조" panose="02030600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  <a:ea typeface="HY견명조" panose="02030600000101010101" pitchFamily="18" charset="-127"/>
                </a:defRPr>
              </a:lvl9pPr>
            </a:lstStyle>
            <a:p>
              <a:pPr algn="dist" eaLnBrk="1" hangingPunct="1">
                <a:spcBef>
                  <a:spcPct val="0"/>
                </a:spcBef>
                <a:buFontTx/>
                <a:buNone/>
              </a:pPr>
              <a:endParaRPr lang="en-US" altLang="ko-KR" sz="1200">
                <a:solidFill>
                  <a:schemeClr val="bg1"/>
                </a:solidFill>
                <a:latin typeface="궁서체" panose="02030609000101010101" pitchFamily="17" charset="-127"/>
                <a:ea typeface="궁서체" panose="02030609000101010101" pitchFamily="17" charset="-127"/>
              </a:endParaRPr>
            </a:p>
          </p:txBody>
        </p:sp>
        <p:sp>
          <p:nvSpPr>
            <p:cNvPr id="45080" name="Rectangle 43">
              <a:extLst>
                <a:ext uri="{FF2B5EF4-FFF2-40B4-BE49-F238E27FC236}">
                  <a16:creationId xmlns:a16="http://schemas.microsoft.com/office/drawing/2014/main" id="{E0DE43E7-A45D-4A0E-B087-23847206C3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2" y="434"/>
              <a:ext cx="1292" cy="213"/>
            </a:xfrm>
            <a:prstGeom prst="rect">
              <a:avLst/>
            </a:prstGeom>
            <a:gradFill rotWithShape="1">
              <a:gsLst>
                <a:gs pos="0">
                  <a:srgbClr val="333399"/>
                </a:gs>
                <a:gs pos="100000">
                  <a:schemeClr val="tx2"/>
                </a:gs>
              </a:gsLst>
              <a:path path="rect">
                <a:fillToRect r="100000" b="100000"/>
              </a:path>
            </a:gradFill>
            <a:ln>
              <a:noFill/>
            </a:ln>
            <a:effectLst>
              <a:outerShdw dist="17961" dir="2700000" algn="ctr" rotWithShape="0">
                <a:schemeClr val="bg1"/>
              </a:outerShdw>
            </a:effectLst>
            <a:extLst>
              <a:ext uri="{91240B29-F687-4F45-9708-019B960494DF}">
                <a14:hiddenLine xmlns:a14="http://schemas.microsoft.com/office/drawing/2010/main" w="762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2"/>
                  </a:solidFill>
                  <a:latin typeface="Georgia" panose="02040502050405020303" pitchFamily="18" charset="0"/>
                  <a:ea typeface="HY견명조" panose="02030600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lr>
                  <a:srgbClr val="C9824C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eorgia" panose="02040502050405020303" pitchFamily="18" charset="0"/>
                  <a:ea typeface="HY견명조" panose="02030600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 sz="2600">
                  <a:solidFill>
                    <a:schemeClr val="tx1"/>
                  </a:solidFill>
                  <a:latin typeface="Georgia" panose="02040502050405020303" pitchFamily="18" charset="0"/>
                  <a:ea typeface="HY견명조" panose="02030600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lr>
                  <a:srgbClr val="C9824C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  <a:ea typeface="HY견명조" panose="02030600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  <a:ea typeface="HY견명조" panose="02030600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  <a:ea typeface="HY견명조" panose="02030600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  <a:ea typeface="HY견명조" panose="02030600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  <a:ea typeface="HY견명조" panose="02030600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  <a:ea typeface="HY견명조" panose="02030600000101010101" pitchFamily="18" charset="-127"/>
                </a:defRPr>
              </a:lvl9pPr>
            </a:lstStyle>
            <a:p>
              <a:pPr algn="dist" eaLnBrk="1" hangingPunct="1">
                <a:spcBef>
                  <a:spcPct val="0"/>
                </a:spcBef>
                <a:buFontTx/>
                <a:buNone/>
              </a:pPr>
              <a:r>
                <a:rPr lang="ko-KR" altLang="en-US" sz="1600">
                  <a:solidFill>
                    <a:srgbClr val="FF0000"/>
                  </a:solidFill>
                  <a:latin typeface="휴먼옛체" panose="02030504000101010101" pitchFamily="18" charset="-127"/>
                  <a:ea typeface="휴먼옛체" panose="02030504000101010101" pitchFamily="18" charset="-127"/>
                </a:rPr>
                <a:t>소방안전교육</a:t>
              </a:r>
            </a:p>
          </p:txBody>
        </p:sp>
        <p:sp>
          <p:nvSpPr>
            <p:cNvPr id="45081" name="Text Box 44">
              <a:extLst>
                <a:ext uri="{FF2B5EF4-FFF2-40B4-BE49-F238E27FC236}">
                  <a16:creationId xmlns:a16="http://schemas.microsoft.com/office/drawing/2014/main" id="{0614C45D-55DF-4B69-9436-11E4FE9A6E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" y="4070"/>
              <a:ext cx="5556" cy="252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bg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2"/>
                  </a:solidFill>
                  <a:latin typeface="Georgia" panose="02040502050405020303" pitchFamily="18" charset="0"/>
                  <a:ea typeface="HY견명조" panose="02030600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lr>
                  <a:srgbClr val="C9824C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eorgia" panose="02040502050405020303" pitchFamily="18" charset="0"/>
                  <a:ea typeface="HY견명조" panose="02030600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 sz="2600">
                  <a:solidFill>
                    <a:schemeClr val="tx1"/>
                  </a:solidFill>
                  <a:latin typeface="Georgia" panose="02040502050405020303" pitchFamily="18" charset="0"/>
                  <a:ea typeface="HY견명조" panose="02030600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lr>
                  <a:srgbClr val="C9824C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  <a:ea typeface="HY견명조" panose="02030600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  <a:ea typeface="HY견명조" panose="02030600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  <a:ea typeface="HY견명조" panose="02030600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  <a:ea typeface="HY견명조" panose="02030600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  <a:ea typeface="HY견명조" panose="02030600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  <a:ea typeface="HY견명조" panose="02030600000101010101" pitchFamily="18" charset="-127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ko-KR" sz="2000">
                <a:solidFill>
                  <a:srgbClr val="1D04DA"/>
                </a:solidFill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</p:grpSp>
      <p:sp>
        <p:nvSpPr>
          <p:cNvPr id="45075" name="TextBox 22">
            <a:extLst>
              <a:ext uri="{FF2B5EF4-FFF2-40B4-BE49-F238E27FC236}">
                <a16:creationId xmlns:a16="http://schemas.microsoft.com/office/drawing/2014/main" id="{A603A96B-A224-4B0C-97F0-26476E1A34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6429375"/>
            <a:ext cx="3276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2000" b="1">
                <a:solidFill>
                  <a:srgbClr val="BF3FFF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DMC </a:t>
            </a:r>
            <a:r>
              <a:rPr lang="ko-KR" altLang="en-US" sz="2000" b="1">
                <a:solidFill>
                  <a:srgbClr val="BF3FFF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첨단산업센터 방재실</a:t>
            </a:r>
          </a:p>
        </p:txBody>
      </p:sp>
      <p:sp>
        <p:nvSpPr>
          <p:cNvPr id="45076" name="TextBox 23">
            <a:extLst>
              <a:ext uri="{FF2B5EF4-FFF2-40B4-BE49-F238E27FC236}">
                <a16:creationId xmlns:a16="http://schemas.microsoft.com/office/drawing/2014/main" id="{08CAACE0-228F-4480-AD1A-0264B0B9B5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4688" y="3143250"/>
            <a:ext cx="714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훅크</a:t>
            </a: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2C9F59CB-FC51-414E-B9B3-33CAEEDC22E9}"/>
              </a:ext>
            </a:extLst>
          </p:cNvPr>
          <p:cNvSpPr/>
          <p:nvPr/>
        </p:nvSpPr>
        <p:spPr>
          <a:xfrm>
            <a:off x="3214688" y="3143250"/>
            <a:ext cx="714375" cy="4286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</p:spTree>
  </p:cSld>
  <p:clrMapOvr>
    <a:masterClrMapping/>
  </p:clrMapOvr>
  <p:transition spd="med"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8B04F93-2129-430C-B954-588EE30955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500063"/>
            <a:ext cx="7772400" cy="714375"/>
          </a:xfrm>
        </p:spPr>
        <p:txBody>
          <a:bodyPr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altLang="ko-KR" sz="3600" b="1" dirty="0">
                <a:latin typeface="휴먼모음T" pitchFamily="18" charset="-127"/>
                <a:ea typeface="휴먼모음T" pitchFamily="18" charset="-127"/>
              </a:rPr>
              <a:t> </a:t>
            </a:r>
            <a:br>
              <a:rPr lang="en-US" altLang="ko-KR" dirty="0"/>
            </a:br>
            <a:br>
              <a:rPr lang="ko-KR" altLang="en-US" dirty="0"/>
            </a:br>
            <a:endParaRPr lang="ko-KR" altLang="en-US" dirty="0"/>
          </a:p>
        </p:txBody>
      </p:sp>
      <p:sp>
        <p:nvSpPr>
          <p:cNvPr id="46083" name="부제목 2">
            <a:extLst>
              <a:ext uri="{FF2B5EF4-FFF2-40B4-BE49-F238E27FC236}">
                <a16:creationId xmlns:a16="http://schemas.microsoft.com/office/drawing/2014/main" id="{F111A11D-B296-416B-AC67-8503E17743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43063" y="2928938"/>
            <a:ext cx="6400800" cy="2714625"/>
          </a:xfrm>
        </p:spPr>
        <p:txBody>
          <a:bodyPr/>
          <a:lstStyle/>
          <a:p>
            <a:pPr algn="just" eaLnBrk="1" hangingPunct="1">
              <a:lnSpc>
                <a:spcPct val="160000"/>
              </a:lnSpc>
              <a:spcBef>
                <a:spcPct val="0"/>
              </a:spcBef>
            </a:pPr>
            <a:endParaRPr lang="ko-KR" altLang="en-US">
              <a:solidFill>
                <a:srgbClr val="000000"/>
              </a:solidFill>
              <a:latin typeface="바탕" panose="02030600000101010101" pitchFamily="18" charset="-127"/>
            </a:endParaRPr>
          </a:p>
          <a:p>
            <a:pPr eaLnBrk="1" hangingPunct="1"/>
            <a:endParaRPr lang="ko-KR" altLang="en-US"/>
          </a:p>
          <a:p>
            <a:pPr eaLnBrk="1" hangingPunct="1"/>
            <a:endParaRPr lang="ko-KR" altLang="en-US"/>
          </a:p>
        </p:txBody>
      </p:sp>
      <p:sp>
        <p:nvSpPr>
          <p:cNvPr id="46084" name="Rectangle 2">
            <a:extLst>
              <a:ext uri="{FF2B5EF4-FFF2-40B4-BE49-F238E27FC236}">
                <a16:creationId xmlns:a16="http://schemas.microsoft.com/office/drawing/2014/main" id="{96200B69-7113-43B0-9066-59EC086F87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5875"/>
            <a:ext cx="18415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200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40965" name="_x75067864" descr="EMB00000c343764">
            <a:extLst>
              <a:ext uri="{FF2B5EF4-FFF2-40B4-BE49-F238E27FC236}">
                <a16:creationId xmlns:a16="http://schemas.microsoft.com/office/drawing/2014/main" id="{BA979BF1-22DD-4F0F-A1B0-E664F83A4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5730"/>
            <a:ext cx="9143999" cy="5572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6086" name="TextBox 5">
            <a:extLst>
              <a:ext uri="{FF2B5EF4-FFF2-40B4-BE49-F238E27FC236}">
                <a16:creationId xmlns:a16="http://schemas.microsoft.com/office/drawing/2014/main" id="{E5E71CE4-D6CA-4329-8B47-068FCA8119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888" y="6524625"/>
            <a:ext cx="30241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ko-KR" altLang="en-US" sz="2000" b="1">
                <a:solidFill>
                  <a:srgbClr val="BF3FFF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충청남도서울학사관</a:t>
            </a:r>
            <a:endParaRPr lang="ko-KR" altLang="en-US" sz="2000" b="1">
              <a:solidFill>
                <a:srgbClr val="7600EC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46087" name="TextBox 7">
            <a:extLst>
              <a:ext uri="{FF2B5EF4-FFF2-40B4-BE49-F238E27FC236}">
                <a16:creationId xmlns:a16="http://schemas.microsoft.com/office/drawing/2014/main" id="{A1BC8F12-828B-44E5-A4D0-D1A1ECD10A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125" y="6000750"/>
            <a:ext cx="75009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b="1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- </a:t>
            </a:r>
            <a:r>
              <a:rPr lang="ko-KR" altLang="en-US" b="1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완강기 훅크를 고리에 안전하게 건다</a:t>
            </a:r>
          </a:p>
        </p:txBody>
      </p:sp>
    </p:spTree>
  </p:cSld>
  <p:clrMapOvr>
    <a:masterClrMapping/>
  </p:clrMapOvr>
  <p:transition spd="med"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1270B86A-B188-4258-B44D-F9AB07452B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575"/>
            <a:ext cx="18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200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41987" name="_x75228736" descr="EMB00000c343763">
            <a:extLst>
              <a:ext uri="{FF2B5EF4-FFF2-40B4-BE49-F238E27FC236}">
                <a16:creationId xmlns:a16="http://schemas.microsoft.com/office/drawing/2014/main" id="{671F371D-87B0-4269-9079-29528C79E3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5728"/>
            <a:ext cx="9144000" cy="53755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7108" name="직사각형 3">
            <a:extLst>
              <a:ext uri="{FF2B5EF4-FFF2-40B4-BE49-F238E27FC236}">
                <a16:creationId xmlns:a16="http://schemas.microsoft.com/office/drawing/2014/main" id="{EC865F2E-A28F-4B82-807E-ACF96F4F94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3" y="5805488"/>
            <a:ext cx="8572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b="1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- </a:t>
            </a:r>
            <a:r>
              <a:rPr lang="ko-KR" altLang="en-US" b="1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안전하게 결합되었는지  훅크 잠금장치를 확인한다</a:t>
            </a:r>
            <a:r>
              <a:rPr lang="en-US" altLang="ko-KR" b="1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</a:p>
        </p:txBody>
      </p:sp>
      <p:sp>
        <p:nvSpPr>
          <p:cNvPr id="47109" name="TextBox 4">
            <a:extLst>
              <a:ext uri="{FF2B5EF4-FFF2-40B4-BE49-F238E27FC236}">
                <a16:creationId xmlns:a16="http://schemas.microsoft.com/office/drawing/2014/main" id="{53EABCF9-3E1D-418A-BC87-C2F27D690C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888" y="6524625"/>
            <a:ext cx="30241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ko-KR" altLang="en-US" sz="2000" b="1">
                <a:solidFill>
                  <a:srgbClr val="BF3FFF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충청남도서울학사관</a:t>
            </a:r>
            <a:endParaRPr lang="ko-KR" altLang="en-US" sz="2000" b="1">
              <a:solidFill>
                <a:srgbClr val="7600EC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036D2FD5-FE32-4130-9308-181873D565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575"/>
            <a:ext cx="18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200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43011" name="_x75068120" descr="EMB00000c343761">
            <a:extLst>
              <a:ext uri="{FF2B5EF4-FFF2-40B4-BE49-F238E27FC236}">
                <a16:creationId xmlns:a16="http://schemas.microsoft.com/office/drawing/2014/main" id="{6F7B1947-BC0C-4D64-A1E6-0497CF7AF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5728"/>
            <a:ext cx="9144000" cy="54292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8132" name="직사각형 8">
            <a:extLst>
              <a:ext uri="{FF2B5EF4-FFF2-40B4-BE49-F238E27FC236}">
                <a16:creationId xmlns:a16="http://schemas.microsoft.com/office/drawing/2014/main" id="{2468FEEF-4131-4D97-BC1B-EE197A563A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75" y="5732463"/>
            <a:ext cx="7715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b="1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- </a:t>
            </a:r>
            <a:r>
              <a:rPr lang="ko-KR" altLang="en-US" b="1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벨트를 가슴에 안전하게 맨다</a:t>
            </a:r>
            <a:r>
              <a:rPr lang="en-US" altLang="ko-KR" b="1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. </a:t>
            </a:r>
          </a:p>
        </p:txBody>
      </p:sp>
      <p:sp>
        <p:nvSpPr>
          <p:cNvPr id="48133" name="TextBox 4">
            <a:extLst>
              <a:ext uri="{FF2B5EF4-FFF2-40B4-BE49-F238E27FC236}">
                <a16:creationId xmlns:a16="http://schemas.microsoft.com/office/drawing/2014/main" id="{EE3719A4-427C-49C7-B98A-6F0D0F1BF6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888" y="6524625"/>
            <a:ext cx="30241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ko-KR" altLang="en-US" sz="2000" b="1">
                <a:solidFill>
                  <a:srgbClr val="BF3FFF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충청남도서울학사관</a:t>
            </a:r>
            <a:endParaRPr lang="ko-KR" altLang="en-US" sz="2000" b="1">
              <a:solidFill>
                <a:srgbClr val="7600EC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015A7906-AEEC-4992-837F-A827FAFF73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575"/>
            <a:ext cx="18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200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44035" name="_x74953696" descr="EMB00000c343760">
            <a:extLst>
              <a:ext uri="{FF2B5EF4-FFF2-40B4-BE49-F238E27FC236}">
                <a16:creationId xmlns:a16="http://schemas.microsoft.com/office/drawing/2014/main" id="{CA9D010C-3E4B-435F-8AA1-BD142CE65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7166"/>
            <a:ext cx="9143999" cy="535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9156" name="직사각형 5">
            <a:extLst>
              <a:ext uri="{FF2B5EF4-FFF2-40B4-BE49-F238E27FC236}">
                <a16:creationId xmlns:a16="http://schemas.microsoft.com/office/drawing/2014/main" id="{0DA7813C-9771-4EBE-BAF1-7CF9E1AE70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4438" y="5786438"/>
            <a:ext cx="72151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b="1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- </a:t>
            </a:r>
            <a:r>
              <a:rPr lang="ko-KR" altLang="en-US" b="1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릴</a:t>
            </a:r>
            <a:r>
              <a:rPr lang="en-US" altLang="ko-KR" b="1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(</a:t>
            </a:r>
            <a:r>
              <a:rPr lang="ko-KR" altLang="en-US" b="1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줄</a:t>
            </a:r>
            <a:r>
              <a:rPr lang="en-US" altLang="ko-KR" b="1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)</a:t>
            </a:r>
            <a:r>
              <a:rPr lang="ko-KR" altLang="en-US" b="1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을 창밖으로 던진다</a:t>
            </a:r>
            <a:r>
              <a:rPr lang="en-US" altLang="ko-KR" b="1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</a:p>
        </p:txBody>
      </p:sp>
      <p:sp>
        <p:nvSpPr>
          <p:cNvPr id="49157" name="TextBox 4">
            <a:extLst>
              <a:ext uri="{FF2B5EF4-FFF2-40B4-BE49-F238E27FC236}">
                <a16:creationId xmlns:a16="http://schemas.microsoft.com/office/drawing/2014/main" id="{BF4D7FBF-0357-461D-943B-13D05B2A9C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888" y="6524625"/>
            <a:ext cx="30241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ko-KR" altLang="en-US" sz="2000" b="1">
                <a:solidFill>
                  <a:srgbClr val="BF3FFF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충청남도서울학사관</a:t>
            </a:r>
            <a:endParaRPr lang="ko-KR" altLang="en-US" sz="2000" b="1">
              <a:solidFill>
                <a:srgbClr val="7600EC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소방관애들소화기">
            <a:extLst>
              <a:ext uri="{FF2B5EF4-FFF2-40B4-BE49-F238E27FC236}">
                <a16:creationId xmlns:a16="http://schemas.microsoft.com/office/drawing/2014/main" id="{76E3F11D-5076-4B61-8575-19D19F6F59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66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1" name="Oval 3">
            <a:extLst>
              <a:ext uri="{FF2B5EF4-FFF2-40B4-BE49-F238E27FC236}">
                <a16:creationId xmlns:a16="http://schemas.microsoft.com/office/drawing/2014/main" id="{42595DD9-86B9-4ED0-900A-10638AC237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400050"/>
            <a:ext cx="1470025" cy="1298575"/>
          </a:xfrm>
          <a:prstGeom prst="ellipse">
            <a:avLst/>
          </a:prstGeom>
          <a:gradFill rotWithShape="1">
            <a:gsLst>
              <a:gs pos="0">
                <a:schemeClr val="folHlink">
                  <a:alpha val="51999"/>
                </a:schemeClr>
              </a:gs>
              <a:gs pos="100000">
                <a:srgbClr val="FFFF99"/>
              </a:gs>
            </a:gsLst>
            <a:lin ang="5400000" scaled="1"/>
          </a:gradFill>
          <a:ln>
            <a:noFill/>
          </a:ln>
          <a:effectLst>
            <a:outerShdw sy="50000" kx="-2453608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5400">
                <a:solidFill>
                  <a:srgbClr val="FF505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교</a:t>
            </a:r>
          </a:p>
        </p:txBody>
      </p:sp>
      <p:sp>
        <p:nvSpPr>
          <p:cNvPr id="17412" name="Oval 4">
            <a:extLst>
              <a:ext uri="{FF2B5EF4-FFF2-40B4-BE49-F238E27FC236}">
                <a16:creationId xmlns:a16="http://schemas.microsoft.com/office/drawing/2014/main" id="{C251F0BC-C374-40C5-BCBE-08878ADBD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2138" y="328613"/>
            <a:ext cx="1470025" cy="1298575"/>
          </a:xfrm>
          <a:prstGeom prst="ellipse">
            <a:avLst/>
          </a:prstGeom>
          <a:gradFill rotWithShape="1">
            <a:gsLst>
              <a:gs pos="0">
                <a:schemeClr val="folHlink">
                  <a:alpha val="51999"/>
                </a:schemeClr>
              </a:gs>
              <a:gs pos="100000">
                <a:srgbClr val="FFFF99"/>
              </a:gs>
            </a:gsLst>
            <a:lin ang="5400000" scaled="1"/>
          </a:gradFill>
          <a:ln>
            <a:noFill/>
          </a:ln>
          <a:effectLst>
            <a:outerShdw sy="50000" kx="-2453608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5400">
                <a:solidFill>
                  <a:srgbClr val="FF505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육</a:t>
            </a:r>
          </a:p>
        </p:txBody>
      </p:sp>
      <p:sp>
        <p:nvSpPr>
          <p:cNvPr id="17413" name="Oval 5">
            <a:extLst>
              <a:ext uri="{FF2B5EF4-FFF2-40B4-BE49-F238E27FC236}">
                <a16:creationId xmlns:a16="http://schemas.microsoft.com/office/drawing/2014/main" id="{B4438748-9125-4173-8CB9-B9379AD4E2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900" y="400050"/>
            <a:ext cx="1470025" cy="1298575"/>
          </a:xfrm>
          <a:prstGeom prst="ellipse">
            <a:avLst/>
          </a:prstGeom>
          <a:gradFill rotWithShape="1">
            <a:gsLst>
              <a:gs pos="0">
                <a:schemeClr val="folHlink">
                  <a:alpha val="51999"/>
                </a:schemeClr>
              </a:gs>
              <a:gs pos="100000">
                <a:srgbClr val="FFFF99"/>
              </a:gs>
            </a:gsLst>
            <a:lin ang="5400000" scaled="1"/>
          </a:gradFill>
          <a:ln>
            <a:noFill/>
          </a:ln>
          <a:effectLst>
            <a:outerShdw sy="50000" kx="-2453608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5400">
                <a:solidFill>
                  <a:srgbClr val="FF505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순</a:t>
            </a:r>
          </a:p>
        </p:txBody>
      </p:sp>
      <p:sp>
        <p:nvSpPr>
          <p:cNvPr id="17414" name="Oval 6">
            <a:extLst>
              <a:ext uri="{FF2B5EF4-FFF2-40B4-BE49-F238E27FC236}">
                <a16:creationId xmlns:a16="http://schemas.microsoft.com/office/drawing/2014/main" id="{75FE1B6B-B7BA-4BA3-98BC-BBC5620717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2588" y="404813"/>
            <a:ext cx="1470025" cy="1298575"/>
          </a:xfrm>
          <a:prstGeom prst="ellipse">
            <a:avLst/>
          </a:prstGeom>
          <a:gradFill rotWithShape="1">
            <a:gsLst>
              <a:gs pos="0">
                <a:schemeClr val="folHlink">
                  <a:alpha val="51999"/>
                </a:schemeClr>
              </a:gs>
              <a:gs pos="100000">
                <a:srgbClr val="FFFF99"/>
              </a:gs>
            </a:gsLst>
            <a:lin ang="5400000" scaled="1"/>
          </a:gradFill>
          <a:ln>
            <a:noFill/>
          </a:ln>
          <a:effectLst>
            <a:outerShdw sy="50000" kx="-2453608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5400">
                <a:solidFill>
                  <a:srgbClr val="FF505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서</a:t>
            </a:r>
          </a:p>
        </p:txBody>
      </p:sp>
      <p:sp>
        <p:nvSpPr>
          <p:cNvPr id="669703" name="AutoShape 7">
            <a:extLst>
              <a:ext uri="{FF2B5EF4-FFF2-40B4-BE49-F238E27FC236}">
                <a16:creationId xmlns:a16="http://schemas.microsoft.com/office/drawing/2014/main" id="{E5365242-E6E7-473E-A349-884509F9754D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23850" y="1916113"/>
            <a:ext cx="1079500" cy="863600"/>
          </a:xfrm>
          <a:prstGeom prst="flowChartMagneticDrum">
            <a:avLst/>
          </a:prstGeom>
          <a:gradFill rotWithShape="1">
            <a:gsLst>
              <a:gs pos="0">
                <a:srgbClr val="800080">
                  <a:alpha val="62999"/>
                </a:srgbClr>
              </a:gs>
              <a:gs pos="100000">
                <a:srgbClr val="993300"/>
              </a:gs>
            </a:gsLst>
            <a:lin ang="0" scaled="1"/>
          </a:gradFill>
          <a:ln w="9525">
            <a:solidFill>
              <a:srgbClr val="FFFF99"/>
            </a:solidFill>
            <a:round/>
            <a:headEnd/>
            <a:tailEnd/>
          </a:ln>
        </p:spPr>
        <p:txBody>
          <a:bodyPr rot="10800000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9pPr>
          </a:lstStyle>
          <a:p>
            <a:pPr algn="ctr" eaLnBrk="1" fontAlgn="ctr" hangingPunct="1">
              <a:spcBef>
                <a:spcPct val="0"/>
              </a:spcBef>
              <a:buFontTx/>
              <a:buNone/>
            </a:pPr>
            <a:r>
              <a:rPr lang="en-US" altLang="ko-KR" sz="3600">
                <a:solidFill>
                  <a:schemeClr val="bg1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1</a:t>
            </a:r>
          </a:p>
        </p:txBody>
      </p:sp>
      <p:sp>
        <p:nvSpPr>
          <p:cNvPr id="669704" name="AutoShape 8">
            <a:extLst>
              <a:ext uri="{FF2B5EF4-FFF2-40B4-BE49-F238E27FC236}">
                <a16:creationId xmlns:a16="http://schemas.microsoft.com/office/drawing/2014/main" id="{A9240EF4-8DCF-4754-A8E6-26AC7B46B9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5150" y="1844675"/>
            <a:ext cx="6840538" cy="935038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660033">
                  <a:alpha val="78000"/>
                </a:srgbClr>
              </a:gs>
              <a:gs pos="100000">
                <a:srgbClr val="993366">
                  <a:alpha val="50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9pPr>
          </a:lstStyle>
          <a:p>
            <a:pPr eaLnBrk="1" fontAlgn="ctr" hangingPunct="1">
              <a:spcBef>
                <a:spcPct val="0"/>
              </a:spcBef>
              <a:buFontTx/>
              <a:buNone/>
            </a:pPr>
            <a:r>
              <a:rPr lang="ko-KR" altLang="en-US">
                <a:solidFill>
                  <a:schemeClr val="bg1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  소화기  사용법</a:t>
            </a:r>
            <a:r>
              <a:rPr lang="en-US" altLang="ko-KR">
                <a:solidFill>
                  <a:schemeClr val="bg1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  </a:t>
            </a:r>
          </a:p>
        </p:txBody>
      </p:sp>
      <p:sp>
        <p:nvSpPr>
          <p:cNvPr id="669705" name="AutoShape 9">
            <a:extLst>
              <a:ext uri="{FF2B5EF4-FFF2-40B4-BE49-F238E27FC236}">
                <a16:creationId xmlns:a16="http://schemas.microsoft.com/office/drawing/2014/main" id="{CDBAF819-9671-4A20-9CE2-00778DC2452E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23850" y="3180642"/>
            <a:ext cx="1079500" cy="863600"/>
          </a:xfrm>
          <a:prstGeom prst="flowChartMagneticDrum">
            <a:avLst/>
          </a:prstGeom>
          <a:gradFill rotWithShape="1">
            <a:gsLst>
              <a:gs pos="0">
                <a:srgbClr val="800080">
                  <a:alpha val="62999"/>
                </a:srgbClr>
              </a:gs>
              <a:gs pos="100000">
                <a:srgbClr val="993300"/>
              </a:gs>
            </a:gsLst>
            <a:lin ang="0" scaled="1"/>
          </a:gradFill>
          <a:ln w="9525">
            <a:solidFill>
              <a:srgbClr val="FFFF99"/>
            </a:solidFill>
            <a:round/>
            <a:headEnd/>
            <a:tailEnd/>
          </a:ln>
        </p:spPr>
        <p:txBody>
          <a:bodyPr rot="10800000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9pPr>
          </a:lstStyle>
          <a:p>
            <a:pPr algn="ctr" eaLnBrk="1" fontAlgn="ctr" hangingPunct="1">
              <a:spcBef>
                <a:spcPct val="0"/>
              </a:spcBef>
              <a:buFontTx/>
              <a:buNone/>
            </a:pPr>
            <a:r>
              <a:rPr lang="en-US" altLang="ko-KR" sz="3600">
                <a:solidFill>
                  <a:schemeClr val="bg1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2</a:t>
            </a:r>
          </a:p>
        </p:txBody>
      </p:sp>
      <p:sp>
        <p:nvSpPr>
          <p:cNvPr id="669706" name="AutoShape 10">
            <a:extLst>
              <a:ext uri="{FF2B5EF4-FFF2-40B4-BE49-F238E27FC236}">
                <a16:creationId xmlns:a16="http://schemas.microsoft.com/office/drawing/2014/main" id="{0D271043-2EFE-4C06-A440-C128B0F6B7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5150" y="3036179"/>
            <a:ext cx="6840538" cy="935038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660033">
                  <a:alpha val="78000"/>
                </a:srgbClr>
              </a:gs>
              <a:gs pos="100000">
                <a:srgbClr val="993366">
                  <a:alpha val="50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dirty="0">
                <a:solidFill>
                  <a:schemeClr val="bg1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  옥내 소화전 사용법      </a:t>
            </a:r>
          </a:p>
        </p:txBody>
      </p:sp>
      <p:sp>
        <p:nvSpPr>
          <p:cNvPr id="669707" name="AutoShape 11">
            <a:extLst>
              <a:ext uri="{FF2B5EF4-FFF2-40B4-BE49-F238E27FC236}">
                <a16:creationId xmlns:a16="http://schemas.microsoft.com/office/drawing/2014/main" id="{6DE1C7E5-71A7-455C-9A96-9AEF20FFBA1B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23850" y="4372770"/>
            <a:ext cx="1079500" cy="863600"/>
          </a:xfrm>
          <a:prstGeom prst="flowChartMagneticDrum">
            <a:avLst/>
          </a:prstGeom>
          <a:gradFill rotWithShape="1">
            <a:gsLst>
              <a:gs pos="0">
                <a:srgbClr val="800080">
                  <a:alpha val="62999"/>
                </a:srgbClr>
              </a:gs>
              <a:gs pos="100000">
                <a:srgbClr val="993300"/>
              </a:gs>
            </a:gsLst>
            <a:lin ang="0" scaled="1"/>
          </a:gradFill>
          <a:ln w="9525">
            <a:solidFill>
              <a:srgbClr val="FFFF99"/>
            </a:solidFill>
            <a:round/>
            <a:headEnd/>
            <a:tailEnd/>
          </a:ln>
        </p:spPr>
        <p:txBody>
          <a:bodyPr rot="10800000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9pPr>
          </a:lstStyle>
          <a:p>
            <a:pPr algn="ctr" eaLnBrk="1" fontAlgn="ctr" hangingPunct="1">
              <a:spcBef>
                <a:spcPct val="0"/>
              </a:spcBef>
              <a:buFontTx/>
              <a:buNone/>
            </a:pPr>
            <a:r>
              <a:rPr lang="en-US" altLang="ko-KR" sz="3600">
                <a:solidFill>
                  <a:schemeClr val="bg1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3</a:t>
            </a:r>
          </a:p>
        </p:txBody>
      </p:sp>
      <p:sp>
        <p:nvSpPr>
          <p:cNvPr id="669708" name="AutoShape 12">
            <a:extLst>
              <a:ext uri="{FF2B5EF4-FFF2-40B4-BE49-F238E27FC236}">
                <a16:creationId xmlns:a16="http://schemas.microsoft.com/office/drawing/2014/main" id="{F131A013-848A-4EE7-B80E-121C8E79335F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23850" y="5592847"/>
            <a:ext cx="1079500" cy="863600"/>
          </a:xfrm>
          <a:prstGeom prst="flowChartMagneticDrum">
            <a:avLst/>
          </a:prstGeom>
          <a:gradFill rotWithShape="1">
            <a:gsLst>
              <a:gs pos="0">
                <a:srgbClr val="800080">
                  <a:alpha val="62999"/>
                </a:srgbClr>
              </a:gs>
              <a:gs pos="100000">
                <a:srgbClr val="993300"/>
              </a:gs>
            </a:gsLst>
            <a:lin ang="0" scaled="1"/>
          </a:gradFill>
          <a:ln w="9525">
            <a:solidFill>
              <a:srgbClr val="FFFF99"/>
            </a:solidFill>
            <a:round/>
            <a:headEnd/>
            <a:tailEnd/>
          </a:ln>
        </p:spPr>
        <p:txBody>
          <a:bodyPr rot="10800000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9pPr>
          </a:lstStyle>
          <a:p>
            <a:pPr algn="ctr" eaLnBrk="1" fontAlgn="ctr" hangingPunct="1">
              <a:spcBef>
                <a:spcPct val="0"/>
              </a:spcBef>
              <a:buFontTx/>
              <a:buNone/>
            </a:pPr>
            <a:r>
              <a:rPr lang="en-US" altLang="ko-KR" sz="3600">
                <a:solidFill>
                  <a:schemeClr val="bg1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4</a:t>
            </a:r>
          </a:p>
        </p:txBody>
      </p:sp>
      <p:sp>
        <p:nvSpPr>
          <p:cNvPr id="669709" name="AutoShape 13">
            <a:extLst>
              <a:ext uri="{FF2B5EF4-FFF2-40B4-BE49-F238E27FC236}">
                <a16:creationId xmlns:a16="http://schemas.microsoft.com/office/drawing/2014/main" id="{DA4CA8C0-E244-4128-B5D5-C984DAAE88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5150" y="4228307"/>
            <a:ext cx="6840538" cy="935038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660033">
                  <a:alpha val="78000"/>
                </a:srgbClr>
              </a:gs>
              <a:gs pos="100000">
                <a:srgbClr val="993366">
                  <a:alpha val="50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>
                <a:solidFill>
                  <a:schemeClr val="bg1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  </a:t>
            </a:r>
            <a:r>
              <a:rPr lang="ko-KR" altLang="en-US">
                <a:solidFill>
                  <a:schemeClr val="bg1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화재 발생시 피난 대피요령   </a:t>
            </a:r>
          </a:p>
        </p:txBody>
      </p:sp>
      <p:sp>
        <p:nvSpPr>
          <p:cNvPr id="669710" name="AutoShape 14">
            <a:extLst>
              <a:ext uri="{FF2B5EF4-FFF2-40B4-BE49-F238E27FC236}">
                <a16:creationId xmlns:a16="http://schemas.microsoft.com/office/drawing/2014/main" id="{658AF0FB-B040-4D58-8734-E71BDE2337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5150" y="5449972"/>
            <a:ext cx="6840538" cy="935038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660033">
                  <a:alpha val="78000"/>
                </a:srgbClr>
              </a:gs>
              <a:gs pos="100000">
                <a:srgbClr val="993366">
                  <a:alpha val="50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dirty="0">
                <a:solidFill>
                  <a:schemeClr val="bg1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  </a:t>
            </a:r>
            <a:r>
              <a:rPr lang="ko-KR" altLang="en-US" dirty="0" err="1">
                <a:solidFill>
                  <a:schemeClr val="bg1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완강기</a:t>
            </a:r>
            <a:r>
              <a:rPr lang="ko-KR" altLang="en-US" dirty="0">
                <a:solidFill>
                  <a:schemeClr val="bg1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 사용법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6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6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69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69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69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69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69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69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69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69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69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69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69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69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9703" grpId="0" animBg="1"/>
      <p:bldP spid="669704" grpId="0" animBg="1"/>
      <p:bldP spid="669705" grpId="0" animBg="1"/>
      <p:bldP spid="669706" grpId="0" animBg="1"/>
      <p:bldP spid="669707" grpId="0" animBg="1"/>
      <p:bldP spid="669708" grpId="0" animBg="1"/>
      <p:bldP spid="669709" grpId="0" animBg="1"/>
      <p:bldP spid="6697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16A7A2AA-924B-4E9B-9E89-0FA6B02CCC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575"/>
            <a:ext cx="18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200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45059" name="_x75227984" descr="EMB00000c34375f">
            <a:extLst>
              <a:ext uri="{FF2B5EF4-FFF2-40B4-BE49-F238E27FC236}">
                <a16:creationId xmlns:a16="http://schemas.microsoft.com/office/drawing/2014/main" id="{19AE109F-5A71-4902-A901-4562FC0D9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7166"/>
            <a:ext cx="9144000" cy="5429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0180" name="직사각형 5">
            <a:extLst>
              <a:ext uri="{FF2B5EF4-FFF2-40B4-BE49-F238E27FC236}">
                <a16:creationId xmlns:a16="http://schemas.microsoft.com/office/drawing/2014/main" id="{BB026013-EB8F-40B7-A639-6B6C8810D3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8750" y="5805488"/>
            <a:ext cx="6143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b="1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- </a:t>
            </a:r>
            <a:r>
              <a:rPr lang="ko-KR" altLang="en-US" b="1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하강지점을 확인한다</a:t>
            </a:r>
            <a:r>
              <a:rPr lang="en-US" altLang="ko-KR" b="1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. </a:t>
            </a:r>
          </a:p>
        </p:txBody>
      </p:sp>
      <p:sp>
        <p:nvSpPr>
          <p:cNvPr id="50181" name="TextBox 4">
            <a:extLst>
              <a:ext uri="{FF2B5EF4-FFF2-40B4-BE49-F238E27FC236}">
                <a16:creationId xmlns:a16="http://schemas.microsoft.com/office/drawing/2014/main" id="{3E24884C-D422-4CAF-B32E-572F6A3A99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888" y="6524625"/>
            <a:ext cx="30241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ko-KR" altLang="en-US" sz="2000" b="1">
                <a:solidFill>
                  <a:srgbClr val="BF3FFF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충청남도서울학사관</a:t>
            </a:r>
            <a:endParaRPr lang="ko-KR" altLang="en-US" sz="2000" b="1">
              <a:solidFill>
                <a:srgbClr val="7600EC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E3368490-2382-4C22-81FC-F7D897B98B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575"/>
            <a:ext cx="18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200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46083" name="_x75078920" descr="EMB00000c34375d">
            <a:extLst>
              <a:ext uri="{FF2B5EF4-FFF2-40B4-BE49-F238E27FC236}">
                <a16:creationId xmlns:a16="http://schemas.microsoft.com/office/drawing/2014/main" id="{747ED035-C600-4381-8327-F61950764A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5728"/>
            <a:ext cx="9144000" cy="5429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204" name="직사각형 6">
            <a:extLst>
              <a:ext uri="{FF2B5EF4-FFF2-40B4-BE49-F238E27FC236}">
                <a16:creationId xmlns:a16="http://schemas.microsoft.com/office/drawing/2014/main" id="{545106DD-6037-422D-AC26-F2983DA332FC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1428750" y="5799138"/>
            <a:ext cx="66436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- </a:t>
            </a:r>
            <a:r>
              <a:rPr lang="ko-KR" altLang="en-US" b="1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벽면에 부딪히지 않도록 하강한다</a:t>
            </a:r>
          </a:p>
        </p:txBody>
      </p:sp>
      <p:sp>
        <p:nvSpPr>
          <p:cNvPr id="51205" name="TextBox 4">
            <a:extLst>
              <a:ext uri="{FF2B5EF4-FFF2-40B4-BE49-F238E27FC236}">
                <a16:creationId xmlns:a16="http://schemas.microsoft.com/office/drawing/2014/main" id="{C4E85406-B85D-49F7-9882-CB51F052E9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888" y="6524625"/>
            <a:ext cx="30241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ko-KR" altLang="en-US" sz="2000" b="1">
                <a:solidFill>
                  <a:srgbClr val="BF3FFF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충청남도서울학사관</a:t>
            </a:r>
            <a:endParaRPr lang="ko-KR" altLang="en-US" sz="2000" b="1">
              <a:solidFill>
                <a:srgbClr val="7600EC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9547FEA3-7293-4228-A3E9-6B85B07FF1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575"/>
            <a:ext cx="18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200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47107" name="_x75073040" descr="EMB00000c34375e">
            <a:extLst>
              <a:ext uri="{FF2B5EF4-FFF2-40B4-BE49-F238E27FC236}">
                <a16:creationId xmlns:a16="http://schemas.microsoft.com/office/drawing/2014/main" id="{D65290F0-8BBB-4D97-9C7A-BBC5EDC97A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5728"/>
            <a:ext cx="9144000" cy="53035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2228" name="직사각형 3">
            <a:extLst>
              <a:ext uri="{FF2B5EF4-FFF2-40B4-BE49-F238E27FC236}">
                <a16:creationId xmlns:a16="http://schemas.microsoft.com/office/drawing/2014/main" id="{A7A3E5C2-367E-4515-B1A1-39F07ACCB6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4438" y="5732463"/>
            <a:ext cx="67865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 </a:t>
            </a:r>
            <a:r>
              <a:rPr lang="en-US" altLang="ko-KR" b="1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- </a:t>
            </a:r>
            <a:r>
              <a:rPr lang="ko-KR" altLang="en-US" b="1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벽면을 타고 안전히 내려간다</a:t>
            </a:r>
            <a:r>
              <a:rPr lang="en-US" altLang="ko-KR" sz="2000" b="1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</a:p>
        </p:txBody>
      </p:sp>
      <p:sp>
        <p:nvSpPr>
          <p:cNvPr id="52229" name="TextBox 4">
            <a:extLst>
              <a:ext uri="{FF2B5EF4-FFF2-40B4-BE49-F238E27FC236}">
                <a16:creationId xmlns:a16="http://schemas.microsoft.com/office/drawing/2014/main" id="{937C9317-AEA3-4F18-9D4E-DBCE28779B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888" y="6524625"/>
            <a:ext cx="30241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ko-KR" altLang="en-US" sz="2000" b="1">
                <a:solidFill>
                  <a:srgbClr val="BF3FFF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충청남도서울학사관</a:t>
            </a:r>
            <a:endParaRPr lang="ko-KR" altLang="en-US" sz="2000" b="1">
              <a:solidFill>
                <a:srgbClr val="7600EC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C37FE746-5F81-45A4-9BC9-110ABA7CD3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gradFill rotWithShape="1">
            <a:gsLst>
              <a:gs pos="0">
                <a:srgbClr val="0099FF"/>
              </a:gs>
              <a:gs pos="100000">
                <a:srgbClr val="D1ECFF"/>
              </a:gs>
            </a:gsLst>
            <a:lin ang="5400000" scaled="1"/>
          </a:gra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200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C5711AA0-291A-4D47-B217-B54D2182C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237288"/>
            <a:ext cx="9144000" cy="620712"/>
          </a:xfrm>
          <a:prstGeom prst="rect">
            <a:avLst/>
          </a:prstGeom>
          <a:gradFill rotWithShape="1">
            <a:gsLst>
              <a:gs pos="0">
                <a:srgbClr val="D1ECFF"/>
              </a:gs>
              <a:gs pos="100000">
                <a:srgbClr val="0099FF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3600" b="1">
                <a:solidFill>
                  <a:schemeClr val="tx1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충청남도서울학사관</a:t>
            </a:r>
          </a:p>
        </p:txBody>
      </p:sp>
      <p:sp>
        <p:nvSpPr>
          <p:cNvPr id="58372" name="Text Box 4">
            <a:extLst>
              <a:ext uri="{FF2B5EF4-FFF2-40B4-BE49-F238E27FC236}">
                <a16:creationId xmlns:a16="http://schemas.microsoft.com/office/drawing/2014/main" id="{F3F53F88-E9DB-4E9D-8528-AF6B896221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237288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2000">
                <a:solidFill>
                  <a:schemeClr val="accent2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endParaRPr lang="ko-KR" altLang="en-US" sz="2400">
              <a:solidFill>
                <a:schemeClr val="hlink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58373" name="Picture 7" descr="EMB000009500002">
            <a:extLst>
              <a:ext uri="{FF2B5EF4-FFF2-40B4-BE49-F238E27FC236}">
                <a16:creationId xmlns:a16="http://schemas.microsoft.com/office/drawing/2014/main" id="{9C81243A-16DA-483E-8F7B-2CD2914E9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2571750"/>
            <a:ext cx="3662362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2" name="WordArt 8" descr=" 교육현황">
            <a:extLst>
              <a:ext uri="{FF2B5EF4-FFF2-40B4-BE49-F238E27FC236}">
                <a16:creationId xmlns:a16="http://schemas.microsoft.com/office/drawing/2014/main" id="{A76CBFC9-46A9-43CD-A69A-46280877A2C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14418" y="857237"/>
            <a:ext cx="6813573" cy="15890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latinLnBrk="1" hangingPunct="1">
              <a:defRPr/>
            </a:pPr>
            <a:r>
              <a:rPr lang="ko-KR" altLang="en-US" b="1" kern="10" dirty="0" err="1">
                <a:ln w="12700">
                  <a:solidFill>
                    <a:srgbClr val="003366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HY헤드라인M"/>
                <a:ea typeface="HY헤드라인M"/>
              </a:rPr>
              <a:t>화재</a:t>
            </a:r>
            <a:r>
              <a:rPr lang="ko-KR" altLang="en-US" b="1" kern="10" dirty="0" err="1">
                <a:ln w="12700">
                  <a:solidFill>
                    <a:srgbClr val="00336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66CC"/>
                    </a:gs>
                    <a:gs pos="100000">
                      <a:srgbClr val="FFFFFF"/>
                    </a:gs>
                  </a:gsLst>
                  <a:lin ang="0" scaled="1"/>
                </a:gradFill>
                <a:effectLst>
                  <a:outerShdw dist="45791" dir="2021404" algn="ctr" rotWithShape="0">
                    <a:srgbClr val="9999FF"/>
                  </a:outerShdw>
                </a:effectLst>
                <a:latin typeface="HY헤드라인M"/>
                <a:ea typeface="HY헤드라인M"/>
              </a:rPr>
              <a:t>예방하는</a:t>
            </a:r>
            <a:r>
              <a:rPr lang="ko-KR" altLang="en-US" b="1" kern="10" dirty="0">
                <a:ln w="12700">
                  <a:solidFill>
                    <a:srgbClr val="00336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66CC"/>
                    </a:gs>
                    <a:gs pos="100000">
                      <a:srgbClr val="FFFFFF"/>
                    </a:gs>
                  </a:gsLst>
                  <a:lin ang="0" scaled="1"/>
                </a:gradFill>
                <a:effectLst>
                  <a:outerShdw dist="45791" dir="2021404" algn="ctr" rotWithShape="0">
                    <a:srgbClr val="9999FF"/>
                  </a:outerShdw>
                </a:effectLst>
                <a:latin typeface="HY헤드라인M"/>
                <a:ea typeface="HY헤드라인M"/>
              </a:rPr>
              <a:t> </a:t>
            </a:r>
            <a:r>
              <a:rPr lang="ko-KR" altLang="en-US" b="1" kern="10" dirty="0" err="1">
                <a:ln w="12700">
                  <a:solidFill>
                    <a:srgbClr val="00336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66CC"/>
                    </a:gs>
                    <a:gs pos="100000">
                      <a:srgbClr val="FFFFFF"/>
                    </a:gs>
                  </a:gsLst>
                  <a:lin ang="0" scaled="1"/>
                </a:gradFill>
                <a:effectLst>
                  <a:outerShdw dist="45791" dir="2021404" algn="ctr" rotWithShape="0">
                    <a:srgbClr val="9999FF"/>
                  </a:outerShdw>
                </a:effectLst>
                <a:latin typeface="HY헤드라인M"/>
                <a:ea typeface="HY헤드라인M"/>
              </a:rPr>
              <a:t>멋진당신</a:t>
            </a:r>
            <a:endParaRPr lang="en-US" altLang="ko-KR" b="1" kern="10" dirty="0">
              <a:ln w="12700">
                <a:solidFill>
                  <a:srgbClr val="003366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3366CC"/>
                  </a:gs>
                  <a:gs pos="100000">
                    <a:srgbClr val="FFFFFF"/>
                  </a:gs>
                </a:gsLst>
                <a:lin ang="0" scaled="1"/>
              </a:gradFill>
              <a:effectLst>
                <a:outerShdw dist="45791" dir="2021404" algn="ctr" rotWithShape="0">
                  <a:srgbClr val="9999FF"/>
                </a:outerShdw>
              </a:effectLst>
              <a:latin typeface="HY헤드라인M"/>
              <a:ea typeface="HY헤드라인M"/>
            </a:endParaRPr>
          </a:p>
          <a:p>
            <a:pPr algn="ctr" eaLnBrk="1" latinLnBrk="1" hangingPunct="1">
              <a:defRPr/>
            </a:pPr>
            <a:r>
              <a:rPr lang="ko-KR" altLang="en-US" b="1" kern="10" dirty="0" err="1">
                <a:ln w="12700">
                  <a:solidFill>
                    <a:srgbClr val="00336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66CC"/>
                    </a:gs>
                    <a:gs pos="100000">
                      <a:srgbClr val="FFFFFF"/>
                    </a:gs>
                  </a:gsLst>
                  <a:lin ang="0" scaled="1"/>
                </a:gradFill>
                <a:effectLst>
                  <a:outerShdw dist="45791" dir="2021404" algn="ctr" rotWithShape="0">
                    <a:srgbClr val="9999FF"/>
                  </a:outerShdw>
                </a:effectLst>
                <a:latin typeface="HY헤드라인M"/>
                <a:ea typeface="HY헤드라인M"/>
              </a:rPr>
              <a:t>당신덕분에</a:t>
            </a:r>
            <a:r>
              <a:rPr lang="ko-KR" altLang="en-US" b="1" kern="10" dirty="0">
                <a:ln w="12700">
                  <a:solidFill>
                    <a:srgbClr val="00336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66CC"/>
                    </a:gs>
                    <a:gs pos="100000">
                      <a:srgbClr val="FFFFFF"/>
                    </a:gs>
                  </a:gsLst>
                  <a:lin ang="0" scaled="1"/>
                </a:gradFill>
                <a:effectLst>
                  <a:outerShdw dist="45791" dir="2021404" algn="ctr" rotWithShape="0">
                    <a:srgbClr val="9999FF"/>
                  </a:outerShdw>
                </a:effectLst>
                <a:latin typeface="HY헤드라인M"/>
                <a:ea typeface="HY헤드라인M"/>
              </a:rPr>
              <a:t> </a:t>
            </a:r>
            <a:r>
              <a:rPr lang="ko-KR" altLang="en-US" b="1" kern="10" dirty="0" err="1">
                <a:ln w="12700">
                  <a:solidFill>
                    <a:srgbClr val="00336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66CC"/>
                    </a:gs>
                    <a:gs pos="100000">
                      <a:srgbClr val="FFFFFF"/>
                    </a:gs>
                  </a:gsLst>
                  <a:lin ang="0" scaled="1"/>
                </a:gradFill>
                <a:effectLst>
                  <a:outerShdw dist="45791" dir="2021404" algn="ctr" rotWithShape="0">
                    <a:srgbClr val="9999FF"/>
                  </a:outerShdw>
                </a:effectLst>
                <a:latin typeface="HY헤드라인M"/>
                <a:ea typeface="HY헤드라인M"/>
              </a:rPr>
              <a:t>살맛납니다</a:t>
            </a:r>
            <a:endParaRPr lang="ko-KR" altLang="en-US" b="1" kern="10" dirty="0">
              <a:ln w="12700">
                <a:solidFill>
                  <a:srgbClr val="003366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3366CC"/>
                  </a:gs>
                  <a:gs pos="100000">
                    <a:srgbClr val="FFFFFF"/>
                  </a:gs>
                </a:gsLst>
                <a:lin ang="0" scaled="1"/>
              </a:gradFill>
              <a:effectLst>
                <a:outerShdw dist="45791" dir="2021404" algn="ctr" rotWithShape="0">
                  <a:srgbClr val="9999FF"/>
                </a:outerShdw>
              </a:effectLst>
              <a:latin typeface="HY헤드라인M"/>
              <a:ea typeface="HY헤드라인M"/>
            </a:endParaRPr>
          </a:p>
        </p:txBody>
      </p:sp>
      <p:sp>
        <p:nvSpPr>
          <p:cNvPr id="58375" name="WordArt 8" descr=" 교육현황">
            <a:extLst>
              <a:ext uri="{FF2B5EF4-FFF2-40B4-BE49-F238E27FC236}">
                <a16:creationId xmlns:a16="http://schemas.microsoft.com/office/drawing/2014/main" id="{B9F2DD7E-0D32-4274-81A3-9DAA06CFB9C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14563" y="5000625"/>
            <a:ext cx="4786312" cy="1000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o-KR" altLang="en-US" b="1" kern="10">
                <a:ln w="12700">
                  <a:solidFill>
                    <a:srgbClr val="00336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66CC"/>
                    </a:gs>
                    <a:gs pos="100000">
                      <a:srgbClr val="FFFFFF"/>
                    </a:gs>
                  </a:gsLst>
                  <a:lin ang="0" scaled="1"/>
                </a:gradFill>
                <a:effectLst>
                  <a:outerShdw dist="45791" dir="2021404" algn="ctr" rotWithShape="0">
                    <a:srgbClr val="9999FF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감사합니다</a:t>
            </a:r>
          </a:p>
        </p:txBody>
      </p:sp>
    </p:spTree>
  </p:cSld>
  <p:clrMapOvr>
    <a:masterClrMapping/>
  </p:clrMapOvr>
  <p:transition spd="med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그림 1" descr="ugc[10].jpg">
            <a:extLst>
              <a:ext uri="{FF2B5EF4-FFF2-40B4-BE49-F238E27FC236}">
                <a16:creationId xmlns:a16="http://schemas.microsoft.com/office/drawing/2014/main" id="{49D39A32-F650-47A7-8946-860D5A0B7A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642938"/>
            <a:ext cx="5500687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2E3ACC0-B1B7-48AF-BC33-F12233BD1E39}"/>
              </a:ext>
            </a:extLst>
          </p:cNvPr>
          <p:cNvSpPr txBox="1"/>
          <p:nvPr/>
        </p:nvSpPr>
        <p:spPr>
          <a:xfrm>
            <a:off x="642910" y="928670"/>
            <a:ext cx="2205773" cy="4572032"/>
          </a:xfrm>
          <a:prstGeom prst="rect">
            <a:avLst/>
          </a:prstGeom>
          <a:noFill/>
        </p:spPr>
        <p:txBody>
          <a:bodyPr>
            <a:prstTxWarp prst="textStop">
              <a:avLst/>
            </a:prstTxWarp>
            <a:spAutoFit/>
          </a:bodyPr>
          <a:lstStyle/>
          <a:p>
            <a:pPr eaLnBrk="1" latinLnBrk="1" hangingPunct="1">
              <a:defRPr/>
            </a:pPr>
            <a:r>
              <a:rPr lang="ko-KR" altLang="en-US" sz="5400" b="1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휴먼옛체" pitchFamily="18" charset="-127"/>
                <a:ea typeface="휴먼옛체" pitchFamily="18" charset="-127"/>
              </a:rPr>
              <a:t>소화기</a:t>
            </a:r>
            <a:endParaRPr lang="en-US" altLang="ko-KR" sz="5400" b="1" dirty="0"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휴먼옛체" pitchFamily="18" charset="-127"/>
              <a:ea typeface="휴먼옛체" pitchFamily="18" charset="-127"/>
            </a:endParaRPr>
          </a:p>
          <a:p>
            <a:pPr eaLnBrk="1" latinLnBrk="1" hangingPunct="1">
              <a:defRPr/>
            </a:pPr>
            <a:r>
              <a:rPr lang="ko-KR" altLang="en-US" sz="5400" b="1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휴먼옛체" pitchFamily="18" charset="-127"/>
                <a:ea typeface="휴먼옛체" pitchFamily="18" charset="-127"/>
              </a:rPr>
              <a:t>사용법</a:t>
            </a:r>
          </a:p>
        </p:txBody>
      </p:sp>
      <p:sp>
        <p:nvSpPr>
          <p:cNvPr id="18436" name="TextBox 4">
            <a:extLst>
              <a:ext uri="{FF2B5EF4-FFF2-40B4-BE49-F238E27FC236}">
                <a16:creationId xmlns:a16="http://schemas.microsoft.com/office/drawing/2014/main" id="{2D7681DC-CCC1-40F4-9361-0B7B89AE1C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0138" y="6524625"/>
            <a:ext cx="3000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ko-KR" altLang="en-US" sz="2000" b="1">
                <a:solidFill>
                  <a:srgbClr val="BF3FFF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충청남도서울학사관</a:t>
            </a:r>
          </a:p>
        </p:txBody>
      </p:sp>
    </p:spTree>
  </p:cSld>
  <p:clrMapOvr>
    <a:masterClrMapping/>
  </p:clrMapOvr>
  <p:transition spd="med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5" descr="화-26">
            <a:extLst>
              <a:ext uri="{FF2B5EF4-FFF2-40B4-BE49-F238E27FC236}">
                <a16:creationId xmlns:a16="http://schemas.microsoft.com/office/drawing/2014/main" id="{91585F47-B437-4B80-96CC-66DDFB2B3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971800"/>
            <a:ext cx="4343400" cy="300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3">
            <a:extLst>
              <a:ext uri="{FF2B5EF4-FFF2-40B4-BE49-F238E27FC236}">
                <a16:creationId xmlns:a16="http://schemas.microsoft.com/office/drawing/2014/main" id="{8DCF1751-CE8B-42D7-9B19-02E175551C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381000"/>
            <a:ext cx="6096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ko-KR" altLang="en-US" sz="240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화재 예방  </a:t>
            </a:r>
            <a:r>
              <a:rPr lang="en-US" altLang="ko-KR" sz="240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/  </a:t>
            </a:r>
            <a:r>
              <a:rPr lang="ko-KR" altLang="en-US" sz="240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소화기  사용법</a:t>
            </a:r>
          </a:p>
        </p:txBody>
      </p:sp>
      <p:sp>
        <p:nvSpPr>
          <p:cNvPr id="19460" name="Text Box 5">
            <a:extLst>
              <a:ext uri="{FF2B5EF4-FFF2-40B4-BE49-F238E27FC236}">
                <a16:creationId xmlns:a16="http://schemas.microsoft.com/office/drawing/2014/main" id="{88DB4457-1D0B-44B3-8872-B1D4B1FAB8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800" y="6400800"/>
            <a:ext cx="4140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ko-KR" altLang="en-US" sz="2000" b="1">
                <a:solidFill>
                  <a:srgbClr val="BF3FFF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충청남도서울학사관</a:t>
            </a:r>
          </a:p>
        </p:txBody>
      </p:sp>
      <p:sp>
        <p:nvSpPr>
          <p:cNvPr id="19461" name="AutoShape 6">
            <a:extLst>
              <a:ext uri="{FF2B5EF4-FFF2-40B4-BE49-F238E27FC236}">
                <a16:creationId xmlns:a16="http://schemas.microsoft.com/office/drawing/2014/main" id="{B6952387-843D-49CA-88B3-EF99C869F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1524000"/>
            <a:ext cx="228600" cy="228600"/>
          </a:xfrm>
          <a:prstGeom prst="homePlate">
            <a:avLst>
              <a:gd name="adj" fmla="val 9791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ko-KR" altLang="en-US" sz="200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9462" name="Text Box 7">
            <a:extLst>
              <a:ext uri="{FF2B5EF4-FFF2-40B4-BE49-F238E27FC236}">
                <a16:creationId xmlns:a16="http://schemas.microsoft.com/office/drawing/2014/main" id="{838EC672-CFF4-4933-8315-95C54980D1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981200"/>
            <a:ext cx="3924300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90513" indent="-290513" latinLnBrk="1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566738" algn="l"/>
              </a:tabLst>
              <a:defRPr sz="3200">
                <a:solidFill>
                  <a:schemeClr val="tx2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tabLst>
                <a:tab pos="566738" algn="l"/>
              </a:tabLst>
              <a:defRPr sz="28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566738" algn="l"/>
              </a:tabLst>
              <a:defRPr sz="26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tabLst>
                <a:tab pos="566738" algn="l"/>
              </a:tabLst>
              <a:defRPr sz="24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566738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566738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566738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566738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566738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ko-KR" sz="2000">
                <a:solidFill>
                  <a:schemeClr val="tx1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①</a:t>
            </a:r>
            <a:r>
              <a:rPr lang="en-US" altLang="ko-KR" sz="20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20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당황하지 말고 침착하게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ko-KR" altLang="en-US" sz="20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  손잡이를 잡고 불쪽으로 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ko-KR" altLang="en-US" sz="20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  접근해야 합니다</a:t>
            </a:r>
          </a:p>
        </p:txBody>
      </p:sp>
      <p:grpSp>
        <p:nvGrpSpPr>
          <p:cNvPr id="19463" name="Group 8">
            <a:extLst>
              <a:ext uri="{FF2B5EF4-FFF2-40B4-BE49-F238E27FC236}">
                <a16:creationId xmlns:a16="http://schemas.microsoft.com/office/drawing/2014/main" id="{9F4408DC-784F-4D73-ACFC-FF6D0E07F1B2}"/>
              </a:ext>
            </a:extLst>
          </p:cNvPr>
          <p:cNvGrpSpPr>
            <a:grpSpLocks/>
          </p:cNvGrpSpPr>
          <p:nvPr/>
        </p:nvGrpSpPr>
        <p:grpSpPr bwMode="auto">
          <a:xfrm>
            <a:off x="847725" y="1371600"/>
            <a:ext cx="3724275" cy="400050"/>
            <a:chOff x="358" y="864"/>
            <a:chExt cx="4730" cy="252"/>
          </a:xfrm>
        </p:grpSpPr>
        <p:sp>
          <p:nvSpPr>
            <p:cNvPr id="19466" name="Text Box 9">
              <a:extLst>
                <a:ext uri="{FF2B5EF4-FFF2-40B4-BE49-F238E27FC236}">
                  <a16:creationId xmlns:a16="http://schemas.microsoft.com/office/drawing/2014/main" id="{87542EC5-C089-41EA-B865-7F38D9A72A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8" y="864"/>
              <a:ext cx="4320" cy="252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2"/>
                  </a:solidFill>
                  <a:latin typeface="Georgia" panose="02040502050405020303" pitchFamily="18" charset="0"/>
                  <a:ea typeface="HY견명조" panose="02030600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lr>
                  <a:srgbClr val="C9824C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eorgia" panose="02040502050405020303" pitchFamily="18" charset="0"/>
                  <a:ea typeface="HY견명조" panose="02030600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 sz="2600">
                  <a:solidFill>
                    <a:schemeClr val="tx1"/>
                  </a:solidFill>
                  <a:latin typeface="Georgia" panose="02040502050405020303" pitchFamily="18" charset="0"/>
                  <a:ea typeface="HY견명조" panose="02030600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lr>
                  <a:srgbClr val="C9824C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  <a:ea typeface="HY견명조" panose="02030600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  <a:ea typeface="HY견명조" panose="02030600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  <a:ea typeface="HY견명조" panose="02030600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  <a:ea typeface="HY견명조" panose="02030600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  <a:ea typeface="HY견명조" panose="02030600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  <a:ea typeface="HY견명조" panose="02030600000101010101" pitchFamily="18" charset="-127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ko-KR" altLang="en-US" sz="2000">
                  <a:solidFill>
                    <a:srgbClr val="0000CC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소화기  사용법</a:t>
              </a:r>
            </a:p>
          </p:txBody>
        </p:sp>
        <p:pic>
          <p:nvPicPr>
            <p:cNvPr id="19467" name="Picture 10" descr="마크모양2">
              <a:extLst>
                <a:ext uri="{FF2B5EF4-FFF2-40B4-BE49-F238E27FC236}">
                  <a16:creationId xmlns:a16="http://schemas.microsoft.com/office/drawing/2014/main" id="{7963E92E-9859-40FA-BC0F-C0F79811AE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" y="903"/>
              <a:ext cx="38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464" name="Text Box 14">
            <a:extLst>
              <a:ext uri="{FF2B5EF4-FFF2-40B4-BE49-F238E27FC236}">
                <a16:creationId xmlns:a16="http://schemas.microsoft.com/office/drawing/2014/main" id="{C1475B31-DD16-4EF8-A799-7DEA986D07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1981200"/>
            <a:ext cx="39243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90513" indent="-290513" latinLnBrk="1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566738" algn="l"/>
              </a:tabLst>
              <a:defRPr sz="3200">
                <a:solidFill>
                  <a:schemeClr val="tx2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tabLst>
                <a:tab pos="566738" algn="l"/>
              </a:tabLst>
              <a:defRPr sz="28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566738" algn="l"/>
              </a:tabLst>
              <a:defRPr sz="26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tabLst>
                <a:tab pos="566738" algn="l"/>
              </a:tabLst>
              <a:defRPr sz="24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566738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566738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566738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566738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566738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ko-KR" sz="2000">
                <a:solidFill>
                  <a:schemeClr val="tx1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②</a:t>
            </a:r>
            <a:r>
              <a:rPr lang="en-US" altLang="ko-KR" sz="20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20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손잡이 앞쪽에 있는 안전핀을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ko-KR" altLang="en-US" sz="20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  힘껏 뽑읍니다</a:t>
            </a:r>
          </a:p>
        </p:txBody>
      </p:sp>
      <p:pic>
        <p:nvPicPr>
          <p:cNvPr id="19465" name="Picture 16" descr="화-27">
            <a:extLst>
              <a:ext uri="{FF2B5EF4-FFF2-40B4-BE49-F238E27FC236}">
                <a16:creationId xmlns:a16="http://schemas.microsoft.com/office/drawing/2014/main" id="{F183C1C3-01D3-4958-9116-5FDEE7EF8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200400"/>
            <a:ext cx="2865438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4">
            <a:extLst>
              <a:ext uri="{FF2B5EF4-FFF2-40B4-BE49-F238E27FC236}">
                <a16:creationId xmlns:a16="http://schemas.microsoft.com/office/drawing/2014/main" id="{ED7901EA-14A4-44A1-9413-D8A9E863B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381000"/>
            <a:ext cx="6096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ko-KR" altLang="en-US" sz="240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화재예방  </a:t>
            </a:r>
            <a:r>
              <a:rPr lang="en-US" altLang="ko-KR" sz="240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/  </a:t>
            </a:r>
            <a:r>
              <a:rPr lang="ko-KR" altLang="en-US" sz="240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소화기  사용법</a:t>
            </a:r>
          </a:p>
        </p:txBody>
      </p:sp>
      <p:sp>
        <p:nvSpPr>
          <p:cNvPr id="21507" name="Text Box 6">
            <a:extLst>
              <a:ext uri="{FF2B5EF4-FFF2-40B4-BE49-F238E27FC236}">
                <a16:creationId xmlns:a16="http://schemas.microsoft.com/office/drawing/2014/main" id="{A0BCD3A4-72E2-4A6D-AF00-2B510EDA73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6400800"/>
            <a:ext cx="4343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ko-KR" altLang="en-US" sz="2000" b="1">
                <a:solidFill>
                  <a:srgbClr val="BF3FFF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충청남도서울학사관</a:t>
            </a:r>
          </a:p>
        </p:txBody>
      </p:sp>
      <p:sp>
        <p:nvSpPr>
          <p:cNvPr id="21508" name="AutoShape 7">
            <a:extLst>
              <a:ext uri="{FF2B5EF4-FFF2-40B4-BE49-F238E27FC236}">
                <a16:creationId xmlns:a16="http://schemas.microsoft.com/office/drawing/2014/main" id="{D5E5F72C-5E2A-4175-87AA-B77FD2513D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1524000"/>
            <a:ext cx="228600" cy="228600"/>
          </a:xfrm>
          <a:prstGeom prst="homePlate">
            <a:avLst>
              <a:gd name="adj" fmla="val 9791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ko-KR" altLang="en-US" sz="200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21509" name="Text Box 8">
            <a:extLst>
              <a:ext uri="{FF2B5EF4-FFF2-40B4-BE49-F238E27FC236}">
                <a16:creationId xmlns:a16="http://schemas.microsoft.com/office/drawing/2014/main" id="{946AE6CE-3B49-46B3-9C2F-8210ADB77E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981200"/>
            <a:ext cx="3924300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90513" indent="-290513" latinLnBrk="1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566738" algn="l"/>
              </a:tabLst>
              <a:defRPr sz="3200">
                <a:solidFill>
                  <a:schemeClr val="tx2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tabLst>
                <a:tab pos="566738" algn="l"/>
              </a:tabLst>
              <a:defRPr sz="28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566738" algn="l"/>
              </a:tabLst>
              <a:defRPr sz="26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tabLst>
                <a:tab pos="566738" algn="l"/>
              </a:tabLst>
              <a:defRPr sz="24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566738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566738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566738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566738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566738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ko-KR" sz="2000">
                <a:solidFill>
                  <a:schemeClr val="tx1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③</a:t>
            </a:r>
            <a:r>
              <a:rPr lang="en-US" altLang="ko-KR" sz="20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20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바람을 등지고 화점을 향해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ko-KR" altLang="en-US" sz="20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  호스를 빼들고 손잡이를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ko-KR" altLang="en-US" sz="20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  움켜쥠 니다</a:t>
            </a:r>
          </a:p>
        </p:txBody>
      </p:sp>
      <p:grpSp>
        <p:nvGrpSpPr>
          <p:cNvPr id="21510" name="Group 9">
            <a:extLst>
              <a:ext uri="{FF2B5EF4-FFF2-40B4-BE49-F238E27FC236}">
                <a16:creationId xmlns:a16="http://schemas.microsoft.com/office/drawing/2014/main" id="{9841E3FC-D800-4279-A5E1-2C6072EC9528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1371600"/>
            <a:ext cx="3706813" cy="400050"/>
            <a:chOff x="528" y="864"/>
            <a:chExt cx="1984" cy="252"/>
          </a:xfrm>
        </p:grpSpPr>
        <p:sp>
          <p:nvSpPr>
            <p:cNvPr id="21514" name="Text Box 10">
              <a:extLst>
                <a:ext uri="{FF2B5EF4-FFF2-40B4-BE49-F238E27FC236}">
                  <a16:creationId xmlns:a16="http://schemas.microsoft.com/office/drawing/2014/main" id="{C259C42E-206E-46CA-9B29-D94F6585AE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5" y="864"/>
              <a:ext cx="1797" cy="252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2"/>
                  </a:solidFill>
                  <a:latin typeface="Georgia" panose="02040502050405020303" pitchFamily="18" charset="0"/>
                  <a:ea typeface="HY견명조" panose="02030600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lr>
                  <a:srgbClr val="C9824C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eorgia" panose="02040502050405020303" pitchFamily="18" charset="0"/>
                  <a:ea typeface="HY견명조" panose="02030600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 sz="2600">
                  <a:solidFill>
                    <a:schemeClr val="tx1"/>
                  </a:solidFill>
                  <a:latin typeface="Georgia" panose="02040502050405020303" pitchFamily="18" charset="0"/>
                  <a:ea typeface="HY견명조" panose="02030600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lr>
                  <a:srgbClr val="C9824C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  <a:ea typeface="HY견명조" panose="02030600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  <a:ea typeface="HY견명조" panose="02030600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  <a:ea typeface="HY견명조" panose="02030600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  <a:ea typeface="HY견명조" panose="02030600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  <a:ea typeface="HY견명조" panose="02030600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  <a:ea typeface="HY견명조" panose="02030600000101010101" pitchFamily="18" charset="-127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ko-KR" altLang="en-US" sz="2000">
                  <a:solidFill>
                    <a:srgbClr val="0000CC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소화기   사용법</a:t>
              </a:r>
            </a:p>
          </p:txBody>
        </p:sp>
        <p:pic>
          <p:nvPicPr>
            <p:cNvPr id="21515" name="Picture 11" descr="마크모양2">
              <a:extLst>
                <a:ext uri="{FF2B5EF4-FFF2-40B4-BE49-F238E27FC236}">
                  <a16:creationId xmlns:a16="http://schemas.microsoft.com/office/drawing/2014/main" id="{A96CB513-1941-4851-B4D1-09BE23BD1D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912"/>
              <a:ext cx="16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511" name="Text Box 12">
            <a:extLst>
              <a:ext uri="{FF2B5EF4-FFF2-40B4-BE49-F238E27FC236}">
                <a16:creationId xmlns:a16="http://schemas.microsoft.com/office/drawing/2014/main" id="{25EF205E-3BAD-4E0F-AC57-C31218E7BC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1981200"/>
            <a:ext cx="39243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90513" indent="-290513" latinLnBrk="1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566738" algn="l"/>
              </a:tabLst>
              <a:defRPr sz="3200">
                <a:solidFill>
                  <a:schemeClr val="tx2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tabLst>
                <a:tab pos="566738" algn="l"/>
              </a:tabLst>
              <a:defRPr sz="28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566738" algn="l"/>
              </a:tabLst>
              <a:defRPr sz="26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tabLst>
                <a:tab pos="566738" algn="l"/>
              </a:tabLst>
              <a:defRPr sz="24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566738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566738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566738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566738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566738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ko-KR" sz="2000">
                <a:solidFill>
                  <a:schemeClr val="tx1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④</a:t>
            </a:r>
            <a:r>
              <a:rPr lang="en-US" altLang="ko-KR" sz="20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20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불길 주의에서부터 빗자루로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ko-KR" altLang="en-US" sz="20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  쓸듯이 골고루 방사 합니다</a:t>
            </a:r>
          </a:p>
        </p:txBody>
      </p:sp>
      <p:pic>
        <p:nvPicPr>
          <p:cNvPr id="21512" name="Picture 14" descr="화-28">
            <a:extLst>
              <a:ext uri="{FF2B5EF4-FFF2-40B4-BE49-F238E27FC236}">
                <a16:creationId xmlns:a16="http://schemas.microsoft.com/office/drawing/2014/main" id="{49D452C2-36CC-4957-A842-D50A4AF1E6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3" y="3429000"/>
            <a:ext cx="4090987" cy="254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15" descr="화-29">
            <a:extLst>
              <a:ext uri="{FF2B5EF4-FFF2-40B4-BE49-F238E27FC236}">
                <a16:creationId xmlns:a16="http://schemas.microsoft.com/office/drawing/2014/main" id="{FC212DCB-C851-4620-85CF-D24FDABCF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124200"/>
            <a:ext cx="4038600" cy="2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>
            <a:extLst>
              <a:ext uri="{FF2B5EF4-FFF2-40B4-BE49-F238E27FC236}">
                <a16:creationId xmlns:a16="http://schemas.microsoft.com/office/drawing/2014/main" id="{71E8A50E-FE5B-40AC-B6A4-1E96D5C0CE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075" y="642938"/>
            <a:ext cx="6475413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9pPr>
          </a:lstStyle>
          <a:p>
            <a:pPr algn="ctr" latinLnBrk="0">
              <a:spcBef>
                <a:spcPct val="50000"/>
              </a:spcBef>
              <a:buClr>
                <a:srgbClr val="FF3300"/>
              </a:buClr>
              <a:buFontTx/>
              <a:buNone/>
            </a:pPr>
            <a:r>
              <a:rPr kumimoji="0" lang="ko-KR" altLang="en-US" sz="4400" b="1">
                <a:solidFill>
                  <a:srgbClr val="0000FF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축압식 소화기 점검방법</a:t>
            </a:r>
            <a:endParaRPr kumimoji="0" lang="en-US" altLang="ko-KR" sz="4400" b="1">
              <a:solidFill>
                <a:srgbClr val="0000FF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grpSp>
        <p:nvGrpSpPr>
          <p:cNvPr id="23555" name="Group 3">
            <a:extLst>
              <a:ext uri="{FF2B5EF4-FFF2-40B4-BE49-F238E27FC236}">
                <a16:creationId xmlns:a16="http://schemas.microsoft.com/office/drawing/2014/main" id="{5BF0602F-35E6-49C7-A3BE-9BDB19A6238B}"/>
              </a:ext>
            </a:extLst>
          </p:cNvPr>
          <p:cNvGrpSpPr>
            <a:grpSpLocks/>
          </p:cNvGrpSpPr>
          <p:nvPr/>
        </p:nvGrpSpPr>
        <p:grpSpPr bwMode="auto">
          <a:xfrm>
            <a:off x="6156325" y="2430463"/>
            <a:ext cx="2987675" cy="3605212"/>
            <a:chOff x="3787" y="1389"/>
            <a:chExt cx="1882" cy="2271"/>
          </a:xfrm>
        </p:grpSpPr>
        <p:sp>
          <p:nvSpPr>
            <p:cNvPr id="23558" name="Text Box 4">
              <a:extLst>
                <a:ext uri="{FF2B5EF4-FFF2-40B4-BE49-F238E27FC236}">
                  <a16:creationId xmlns:a16="http://schemas.microsoft.com/office/drawing/2014/main" id="{2E54C83C-941E-4A23-98AC-A6BB1C010B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76" y="3427"/>
              <a:ext cx="132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2"/>
                  </a:solidFill>
                  <a:latin typeface="Georgia" panose="02040502050405020303" pitchFamily="18" charset="0"/>
                  <a:ea typeface="HY견명조" panose="02030600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lr>
                  <a:srgbClr val="C9824C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eorgia" panose="02040502050405020303" pitchFamily="18" charset="0"/>
                  <a:ea typeface="HY견명조" panose="02030600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 sz="2600">
                  <a:solidFill>
                    <a:schemeClr val="tx1"/>
                  </a:solidFill>
                  <a:latin typeface="Georgia" panose="02040502050405020303" pitchFamily="18" charset="0"/>
                  <a:ea typeface="HY견명조" panose="02030600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lr>
                  <a:srgbClr val="C9824C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  <a:ea typeface="HY견명조" panose="02030600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  <a:ea typeface="HY견명조" panose="02030600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  <a:ea typeface="HY견명조" panose="02030600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  <a:ea typeface="HY견명조" panose="02030600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  <a:ea typeface="HY견명조" panose="02030600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  <a:ea typeface="HY견명조" panose="02030600000101010101" pitchFamily="18" charset="-127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ko-KR" sz="1800" b="1">
                  <a:solidFill>
                    <a:schemeClr val="tx1"/>
                  </a:solidFill>
                  <a:latin typeface="휴먼옛체" panose="02030504000101010101" pitchFamily="18" charset="-127"/>
                  <a:ea typeface="휴먼옛체" panose="02030504000101010101" pitchFamily="18" charset="-127"/>
                </a:rPr>
                <a:t>[</a:t>
              </a:r>
              <a:r>
                <a:rPr lang="ko-KR" altLang="en-US" sz="1800" b="1">
                  <a:solidFill>
                    <a:schemeClr val="tx1"/>
                  </a:solidFill>
                  <a:latin typeface="휴먼옛체" panose="02030504000101010101" pitchFamily="18" charset="-127"/>
                  <a:ea typeface="휴먼옛체" panose="02030504000101010101" pitchFamily="18" charset="-127"/>
                </a:rPr>
                <a:t>축압식소화기</a:t>
              </a:r>
              <a:r>
                <a:rPr lang="en-US" altLang="ko-KR" sz="1800" b="1">
                  <a:solidFill>
                    <a:schemeClr val="tx1"/>
                  </a:solidFill>
                  <a:latin typeface="휴먼옛체" panose="02030504000101010101" pitchFamily="18" charset="-127"/>
                  <a:ea typeface="휴먼옛체" panose="02030504000101010101" pitchFamily="18" charset="-127"/>
                </a:rPr>
                <a:t>]</a:t>
              </a:r>
            </a:p>
          </p:txBody>
        </p:sp>
        <p:pic>
          <p:nvPicPr>
            <p:cNvPr id="23559" name="Picture 5" descr="소화기점검">
              <a:extLst>
                <a:ext uri="{FF2B5EF4-FFF2-40B4-BE49-F238E27FC236}">
                  <a16:creationId xmlns:a16="http://schemas.microsoft.com/office/drawing/2014/main" id="{8B7416FC-6115-4904-BCE4-33CE7AE4AA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7" y="1389"/>
              <a:ext cx="1882" cy="1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556" name="Text Box 6">
            <a:extLst>
              <a:ext uri="{FF2B5EF4-FFF2-40B4-BE49-F238E27FC236}">
                <a16:creationId xmlns:a16="http://schemas.microsoft.com/office/drawing/2014/main" id="{37A381CC-7299-4607-97D2-86FC68599B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357313"/>
            <a:ext cx="5761037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90513" indent="-290513" latinLnBrk="1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566738" algn="l"/>
              </a:tabLst>
              <a:defRPr sz="3200">
                <a:solidFill>
                  <a:schemeClr val="tx2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tabLst>
                <a:tab pos="566738" algn="l"/>
              </a:tabLst>
              <a:defRPr sz="28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566738" algn="l"/>
              </a:tabLst>
              <a:defRPr sz="26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tabLst>
                <a:tab pos="566738" algn="l"/>
              </a:tabLst>
              <a:defRPr sz="24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566738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566738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566738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566738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566738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"/>
            </a:pPr>
            <a:r>
              <a:rPr lang="ko-KR" altLang="en-US" sz="2800" b="1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관리요령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ko-KR" altLang="en-US" sz="2800" b="1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눈에 잘 보이고 쉽게 사용 가능한 </a:t>
            </a:r>
            <a:endParaRPr lang="en-US" altLang="ko-KR" sz="2800" b="1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ko-KR" altLang="en-US" sz="2800" b="1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 위치</a:t>
            </a:r>
            <a:endParaRPr lang="en-US" altLang="ko-KR" sz="2800" b="1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endParaRPr lang="ko-KR" altLang="en-US" sz="2800">
              <a:solidFill>
                <a:schemeClr val="tx1"/>
              </a:solidFill>
              <a:latin typeface="휴먼옛체" panose="02030504000101010101" pitchFamily="18" charset="-127"/>
              <a:ea typeface="휴먼옛체" panose="02030504000101010101" pitchFamily="18" charset="-127"/>
            </a:endParaRP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ko-KR" altLang="en-US" sz="2800" b="1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축압식 소화기는 압력계가 설치되어</a:t>
            </a:r>
            <a:br>
              <a:rPr lang="ko-KR" altLang="en-US" sz="2800" b="1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r>
              <a:rPr lang="ko-KR" altLang="en-US" sz="2800" b="1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있으며 지침이 </a:t>
            </a:r>
            <a:r>
              <a:rPr lang="ko-KR" altLang="en-US" sz="2800" b="1" u="sng">
                <a:solidFill>
                  <a:srgbClr val="00CC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녹색</a:t>
            </a:r>
            <a:r>
              <a:rPr lang="ko-KR" altLang="en-US" sz="2800" b="1" u="sng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을 가리키면 </a:t>
            </a:r>
            <a:r>
              <a:rPr lang="ko-KR" altLang="en-US" sz="2800" b="1" u="sng">
                <a:solidFill>
                  <a:srgbClr val="00CC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정상</a:t>
            </a:r>
            <a:r>
              <a:rPr lang="en-US" altLang="ko-KR" sz="2800" b="1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,</a:t>
            </a:r>
            <a:r>
              <a:rPr lang="ko-KR" altLang="en-US" sz="2800" b="1" u="sng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노랑색이면재충전</a:t>
            </a:r>
            <a:r>
              <a:rPr lang="en-US" altLang="ko-KR" sz="2800" b="1" u="sng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,</a:t>
            </a:r>
            <a:r>
              <a:rPr lang="ko-KR" altLang="en-US" sz="2800" b="1" u="sng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적색</a:t>
            </a:r>
            <a:r>
              <a:rPr lang="ko-KR" altLang="en-US" sz="2800" b="1" u="sng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이면 과충전</a:t>
            </a:r>
            <a:endParaRPr lang="en-US" altLang="ko-KR" sz="2800" b="1" u="sng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endParaRPr lang="ko-KR" altLang="en-US" sz="240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23557" name="TextBox 6">
            <a:extLst>
              <a:ext uri="{FF2B5EF4-FFF2-40B4-BE49-F238E27FC236}">
                <a16:creationId xmlns:a16="http://schemas.microsoft.com/office/drawing/2014/main" id="{77909C8C-2B40-4DFF-861A-94EDF01906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600" y="6524625"/>
            <a:ext cx="37449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ko-KR" altLang="en-US" sz="2000" b="1">
                <a:solidFill>
                  <a:srgbClr val="BF3FFF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충청남도서울학사관</a:t>
            </a:r>
          </a:p>
        </p:txBody>
      </p:sp>
    </p:spTree>
  </p:cSld>
  <p:clrMapOvr>
    <a:masterClrMapping/>
  </p:clrMapOvr>
  <p:transition spd="med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내용 개체 틀 3" descr="ugcFAD8W2XW.jpg">
            <a:extLst>
              <a:ext uri="{FF2B5EF4-FFF2-40B4-BE49-F238E27FC236}">
                <a16:creationId xmlns:a16="http://schemas.microsoft.com/office/drawing/2014/main" id="{F96865DE-008D-40DB-A065-C7F70D7393D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87825" y="500063"/>
            <a:ext cx="4527550" cy="5786437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DF6B5DE-AC72-4218-850B-1AA63215E32D}"/>
              </a:ext>
            </a:extLst>
          </p:cNvPr>
          <p:cNvSpPr txBox="1"/>
          <p:nvPr/>
        </p:nvSpPr>
        <p:spPr>
          <a:xfrm>
            <a:off x="500034" y="1214422"/>
            <a:ext cx="3357586" cy="3785652"/>
          </a:xfrm>
          <a:prstGeom prst="rect">
            <a:avLst/>
          </a:prstGeom>
          <a:noFill/>
        </p:spPr>
        <p:txBody>
          <a:bodyPr>
            <a:spAutoFit/>
            <a:scene3d>
              <a:camera prst="isometricOffAxis2Lef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 eaLnBrk="1" latinLnBrk="1" hangingPunct="1">
              <a:defRPr/>
            </a:pPr>
            <a:r>
              <a:rPr lang="ko-KR" altLang="en-US" sz="8000" b="1" dirty="0">
                <a:solidFill>
                  <a:srgbClr val="002060"/>
                </a:solidFill>
                <a:latin typeface="휴먼매직체" pitchFamily="18" charset="-127"/>
                <a:ea typeface="휴먼매직체" pitchFamily="18" charset="-127"/>
              </a:rPr>
              <a:t>옥내</a:t>
            </a:r>
            <a:endParaRPr lang="en-US" altLang="ko-KR" sz="8000" b="1" dirty="0">
              <a:solidFill>
                <a:srgbClr val="002060"/>
              </a:solidFill>
              <a:latin typeface="휴먼매직체" pitchFamily="18" charset="-127"/>
              <a:ea typeface="휴먼매직체" pitchFamily="18" charset="-127"/>
            </a:endParaRPr>
          </a:p>
          <a:p>
            <a:pPr algn="ctr" eaLnBrk="1" latinLnBrk="1" hangingPunct="1">
              <a:defRPr/>
            </a:pPr>
            <a:r>
              <a:rPr lang="ko-KR" altLang="en-US" sz="8000" b="1" dirty="0">
                <a:solidFill>
                  <a:srgbClr val="002060"/>
                </a:solidFill>
                <a:latin typeface="휴먼매직체" pitchFamily="18" charset="-127"/>
                <a:ea typeface="휴먼매직체" pitchFamily="18" charset="-127"/>
              </a:rPr>
              <a:t>소화전</a:t>
            </a:r>
            <a:endParaRPr lang="en-US" altLang="ko-KR" sz="8000" b="1" dirty="0">
              <a:solidFill>
                <a:srgbClr val="002060"/>
              </a:solidFill>
              <a:latin typeface="휴먼매직체" pitchFamily="18" charset="-127"/>
              <a:ea typeface="휴먼매직체" pitchFamily="18" charset="-127"/>
            </a:endParaRPr>
          </a:p>
          <a:p>
            <a:pPr algn="ctr" eaLnBrk="1" latinLnBrk="1" hangingPunct="1">
              <a:defRPr/>
            </a:pPr>
            <a:r>
              <a:rPr lang="ko-KR" altLang="en-US" sz="8000" b="1" dirty="0">
                <a:solidFill>
                  <a:srgbClr val="002060"/>
                </a:solidFill>
                <a:latin typeface="휴먼매직체" pitchFamily="18" charset="-127"/>
                <a:ea typeface="휴먼매직체" pitchFamily="18" charset="-127"/>
              </a:rPr>
              <a:t>사용법</a:t>
            </a:r>
          </a:p>
        </p:txBody>
      </p:sp>
      <p:sp>
        <p:nvSpPr>
          <p:cNvPr id="24580" name="TextBox 5">
            <a:extLst>
              <a:ext uri="{FF2B5EF4-FFF2-40B4-BE49-F238E27FC236}">
                <a16:creationId xmlns:a16="http://schemas.microsoft.com/office/drawing/2014/main" id="{6C5E1AC3-D996-4F66-A6F4-DB0622A4C6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7875" y="6557963"/>
            <a:ext cx="33194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ko-KR" altLang="en-US" sz="2000" b="1">
                <a:solidFill>
                  <a:srgbClr val="BF3FFF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충청남도서울학사관</a:t>
            </a:r>
          </a:p>
        </p:txBody>
      </p:sp>
    </p:spTree>
  </p:cSld>
  <p:clrMapOvr>
    <a:masterClrMapping/>
  </p:clrMapOvr>
  <p:transition spd="med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6" descr="화-30">
            <a:extLst>
              <a:ext uri="{FF2B5EF4-FFF2-40B4-BE49-F238E27FC236}">
                <a16:creationId xmlns:a16="http://schemas.microsoft.com/office/drawing/2014/main" id="{7158341C-96DB-46C4-8FE3-B791AED370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14600"/>
            <a:ext cx="4419600" cy="361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 Box 17">
            <a:extLst>
              <a:ext uri="{FF2B5EF4-FFF2-40B4-BE49-F238E27FC236}">
                <a16:creationId xmlns:a16="http://schemas.microsoft.com/office/drawing/2014/main" id="{7FCA3B8F-BDCE-49E0-A724-938430021D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3200400"/>
            <a:ext cx="1219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ko-KR" altLang="en-US" sz="1400" b="1">
                <a:solidFill>
                  <a:srgbClr val="7600E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옥내소화전 펌프가 어디</a:t>
            </a:r>
            <a:r>
              <a:rPr lang="en-US" altLang="ko-KR" sz="1400" b="1">
                <a:solidFill>
                  <a:srgbClr val="7600E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?</a:t>
            </a:r>
          </a:p>
        </p:txBody>
      </p:sp>
      <p:sp>
        <p:nvSpPr>
          <p:cNvPr id="25604" name="Text Box 3">
            <a:extLst>
              <a:ext uri="{FF2B5EF4-FFF2-40B4-BE49-F238E27FC236}">
                <a16:creationId xmlns:a16="http://schemas.microsoft.com/office/drawing/2014/main" id="{5B851310-5919-4FBC-BF64-0BBBDCE7AC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381000"/>
            <a:ext cx="6096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ko-KR" altLang="en-US" b="1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화재 예방  </a:t>
            </a:r>
            <a:r>
              <a:rPr lang="en-US" altLang="ko-KR" b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/  </a:t>
            </a:r>
            <a:r>
              <a:rPr lang="ko-KR" altLang="en-US" b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옥내 소화전 사용법</a:t>
            </a:r>
          </a:p>
        </p:txBody>
      </p:sp>
      <p:sp>
        <p:nvSpPr>
          <p:cNvPr id="25605" name="Text Box 5">
            <a:extLst>
              <a:ext uri="{FF2B5EF4-FFF2-40B4-BE49-F238E27FC236}">
                <a16:creationId xmlns:a16="http://schemas.microsoft.com/office/drawing/2014/main" id="{C96F8CEF-9F1D-42DA-85FA-22F755D2F9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6400800"/>
            <a:ext cx="4343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ko-KR" altLang="en-US" sz="2000" b="1">
                <a:solidFill>
                  <a:srgbClr val="BF3FFF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충청남도서울학사관</a:t>
            </a:r>
            <a:endParaRPr lang="ko-KR" altLang="en-US" sz="2000" b="1">
              <a:solidFill>
                <a:srgbClr val="7600EC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25606" name="AutoShape 6">
            <a:extLst>
              <a:ext uri="{FF2B5EF4-FFF2-40B4-BE49-F238E27FC236}">
                <a16:creationId xmlns:a16="http://schemas.microsoft.com/office/drawing/2014/main" id="{C9408218-3526-466D-BE3C-1E24FB86D8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1524000"/>
            <a:ext cx="228600" cy="228600"/>
          </a:xfrm>
          <a:prstGeom prst="homePlate">
            <a:avLst>
              <a:gd name="adj" fmla="val 9791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ko-KR" altLang="en-US" sz="200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grpSp>
        <p:nvGrpSpPr>
          <p:cNvPr id="25607" name="Group 7">
            <a:extLst>
              <a:ext uri="{FF2B5EF4-FFF2-40B4-BE49-F238E27FC236}">
                <a16:creationId xmlns:a16="http://schemas.microsoft.com/office/drawing/2014/main" id="{F9DB5347-7370-4374-8698-5374113C4C1B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1371600"/>
            <a:ext cx="3810000" cy="461963"/>
            <a:chOff x="528" y="864"/>
            <a:chExt cx="2400" cy="291"/>
          </a:xfrm>
        </p:grpSpPr>
        <p:sp>
          <p:nvSpPr>
            <p:cNvPr id="25609" name="Text Box 8">
              <a:extLst>
                <a:ext uri="{FF2B5EF4-FFF2-40B4-BE49-F238E27FC236}">
                  <a16:creationId xmlns:a16="http://schemas.microsoft.com/office/drawing/2014/main" id="{954AA6CC-AE33-4011-A56A-C2950B59EA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8" y="864"/>
              <a:ext cx="2160" cy="291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2"/>
                  </a:solidFill>
                  <a:latin typeface="Georgia" panose="02040502050405020303" pitchFamily="18" charset="0"/>
                  <a:ea typeface="HY견명조" panose="02030600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lr>
                  <a:srgbClr val="C9824C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eorgia" panose="02040502050405020303" pitchFamily="18" charset="0"/>
                  <a:ea typeface="HY견명조" panose="02030600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 sz="2600">
                  <a:solidFill>
                    <a:schemeClr val="tx1"/>
                  </a:solidFill>
                  <a:latin typeface="Georgia" panose="02040502050405020303" pitchFamily="18" charset="0"/>
                  <a:ea typeface="HY견명조" panose="02030600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lr>
                  <a:srgbClr val="C9824C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  <a:ea typeface="HY견명조" panose="02030600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  <a:ea typeface="HY견명조" panose="02030600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  <a:ea typeface="HY견명조" panose="02030600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  <a:ea typeface="HY견명조" panose="02030600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  <a:ea typeface="HY견명조" panose="02030600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  <a:ea typeface="HY견명조" panose="02030600000101010101" pitchFamily="18" charset="-127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ko-KR" altLang="en-US" sz="2400" b="1">
                  <a:solidFill>
                    <a:srgbClr val="0000CC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옥내 소화전 이란</a:t>
              </a:r>
              <a:r>
                <a:rPr lang="en-US" altLang="ko-KR" sz="2400" b="1">
                  <a:solidFill>
                    <a:srgbClr val="0000CC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?</a:t>
              </a:r>
            </a:p>
          </p:txBody>
        </p:sp>
        <p:pic>
          <p:nvPicPr>
            <p:cNvPr id="25610" name="Picture 9" descr="마크모양2">
              <a:extLst>
                <a:ext uri="{FF2B5EF4-FFF2-40B4-BE49-F238E27FC236}">
                  <a16:creationId xmlns:a16="http://schemas.microsoft.com/office/drawing/2014/main" id="{85C35584-FA0F-41F3-9A03-81F45883D4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912"/>
              <a:ext cx="19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608" name="Text Box 10">
            <a:extLst>
              <a:ext uri="{FF2B5EF4-FFF2-40B4-BE49-F238E27FC236}">
                <a16:creationId xmlns:a16="http://schemas.microsoft.com/office/drawing/2014/main" id="{838C3640-5A2C-4E4C-A9D1-7BAFDA7248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828800"/>
            <a:ext cx="6781800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71513" indent="-671513" latinLnBrk="1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376238" algn="l"/>
                <a:tab pos="576263" algn="l"/>
                <a:tab pos="1046163" algn="l"/>
              </a:tabLst>
              <a:defRPr sz="3200">
                <a:solidFill>
                  <a:schemeClr val="tx2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tabLst>
                <a:tab pos="376238" algn="l"/>
                <a:tab pos="576263" algn="l"/>
                <a:tab pos="1046163" algn="l"/>
              </a:tabLst>
              <a:defRPr sz="28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376238" algn="l"/>
                <a:tab pos="576263" algn="l"/>
                <a:tab pos="1046163" algn="l"/>
              </a:tabLst>
              <a:defRPr sz="26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tabLst>
                <a:tab pos="376238" algn="l"/>
                <a:tab pos="576263" algn="l"/>
                <a:tab pos="1046163" algn="l"/>
              </a:tabLst>
              <a:defRPr sz="24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376238" algn="l"/>
                <a:tab pos="576263" algn="l"/>
                <a:tab pos="10461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376238" algn="l"/>
                <a:tab pos="576263" algn="l"/>
                <a:tab pos="10461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376238" algn="l"/>
                <a:tab pos="576263" algn="l"/>
                <a:tab pos="10461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376238" algn="l"/>
                <a:tab pos="576263" algn="l"/>
                <a:tab pos="10461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376238" algn="l"/>
                <a:tab pos="576263" algn="l"/>
                <a:tab pos="10461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ko-KR" sz="2000" b="1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-</a:t>
            </a:r>
            <a:r>
              <a:rPr lang="ko-KR" altLang="en-US" sz="2000" b="1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건축물에  화재 발생시  신속한 진화가 </a:t>
            </a:r>
            <a:endParaRPr lang="en-US" altLang="ko-KR" sz="2000" b="1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ko-KR" altLang="en-US" sz="2000" b="1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가능하도록  건축물 내에 설치하는 고정식 물 소화설비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ko-KR" sz="2000" b="1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ko-KR" sz="2000" b="1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ko-KR" sz="2000" b="1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r>
              <a:rPr lang="ko-KR" altLang="en-US" sz="2000" b="1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옥내 소화전은 비교적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ko-KR" altLang="en-US" sz="2000" b="1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 큰 불도 소화 가능합니다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ko-KR" altLang="en-US" sz="200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</p:cSld>
  <p:clrMapOvr>
    <a:masterClrMapping/>
  </p:clrMapOvr>
  <p:transition spd="med">
    <p:wipe dir="r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고구려 벽화">
  <a:themeElements>
    <a:clrScheme name="고구려 벽화">
      <a:dk1>
        <a:sysClr val="windowText" lastClr="000000"/>
      </a:dk1>
      <a:lt1>
        <a:sysClr val="window" lastClr="FFFFFF"/>
      </a:lt1>
      <a:dk2>
        <a:srgbClr val="433021"/>
      </a:dk2>
      <a:lt2>
        <a:srgbClr val="E8D8CA"/>
      </a:lt2>
      <a:accent1>
        <a:srgbClr val="E49458"/>
      </a:accent1>
      <a:accent2>
        <a:srgbClr val="74AD8D"/>
      </a:accent2>
      <a:accent3>
        <a:srgbClr val="D4AC30"/>
      </a:accent3>
      <a:accent4>
        <a:srgbClr val="7BA5BE"/>
      </a:accent4>
      <a:accent5>
        <a:srgbClr val="E4A098"/>
      </a:accent5>
      <a:accent6>
        <a:srgbClr val="70B4B7"/>
      </a:accent6>
      <a:hlink>
        <a:srgbClr val="008685"/>
      </a:hlink>
      <a:folHlink>
        <a:srgbClr val="EA5A23"/>
      </a:folHlink>
    </a:clrScheme>
    <a:fontScheme name="고구려 벽화">
      <a:majorFont>
        <a:latin typeface="Georgia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견명조"/>
        <a:font script="Hans" typeface="宋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eorgia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견명조"/>
        <a:font script="Hans" typeface="宋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고구려 벽화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18000">
              <a:schemeClr val="phClr">
                <a:tint val="20000"/>
                <a:shade val="100000"/>
                <a:hueMod val="100000"/>
                <a:satMod val="100000"/>
              </a:schemeClr>
            </a:gs>
            <a:gs pos="87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lin ang="2700000" scaled="1"/>
        </a:gradFill>
        <a:gradFill rotWithShape="1">
          <a:gsLst>
            <a:gs pos="0">
              <a:schemeClr val="phClr">
                <a:tint val="95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95000"/>
                <a:hueMod val="100000"/>
                <a:satMod val="100000"/>
              </a:schemeClr>
            </a:gs>
          </a:gsLst>
          <a:lin ang="0" scaled="1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dir="5400000" algn="tl">
              <a:srgbClr val="EBE9ED">
                <a:alpha val="0"/>
              </a:srgbClr>
            </a:outerShdw>
          </a:effectLst>
        </a:effectStyle>
        <a:effectStyle>
          <a:effectLst>
            <a:outerShdw blurRad="12700" dir="5400000" algn="tl">
              <a:srgbClr val="EBE9ED">
                <a:alpha val="2745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19200000"/>
            </a:lightRig>
          </a:scene3d>
          <a:sp3d prstMaterial="matte">
            <a:bevelT h="8890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101600" dist="76200" dir="2700000" algn="bl">
              <a:srgbClr val="000000">
                <a:alpha val="30588"/>
              </a:srgbClr>
            </a:outerShdw>
          </a:effectLst>
          <a:scene3d>
            <a:camera prst="orthographicFront" fov="0">
              <a:rot lat="0" lon="0" rev="0"/>
            </a:camera>
            <a:lightRig rig="chilly" dir="t">
              <a:rot lat="0" lon="0" rev="4200000"/>
            </a:lightRig>
          </a:scene3d>
          <a:sp3d contourW="25400" prstMaterial="matte">
            <a:bevelT h="88900"/>
            <a:contourClr>
              <a:srgbClr val="FFFFFF">
                <a:alpha val="0"/>
              </a:srgb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95000"/>
                <a:shade val="100000"/>
                <a:hueMod val="100000"/>
                <a:satMod val="100000"/>
              </a:schemeClr>
            </a:gs>
            <a:gs pos="60000">
              <a:schemeClr val="phClr">
                <a:tint val="100000"/>
                <a:shade val="55000"/>
                <a:hueMod val="100000"/>
                <a:satMod val="100000"/>
              </a:schemeClr>
            </a:gs>
          </a:gsLst>
          <a:path path="circle">
            <a:fillToRect l="50000" t="90000" r="50000" b="10000"/>
          </a:path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3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12026</TotalTime>
  <Words>731</Words>
  <Application>Microsoft Office PowerPoint</Application>
  <PresentationFormat>화면 슬라이드 쇼(4:3)</PresentationFormat>
  <Paragraphs>175</Paragraphs>
  <Slides>33</Slides>
  <Notes>4</Notes>
  <HiddenSlides>0</HiddenSlides>
  <MMClips>1</MMClips>
  <ScaleCrop>false</ScaleCrop>
  <HeadingPairs>
    <vt:vector size="6" baseType="variant">
      <vt:variant>
        <vt:lpstr>사용한 글꼴</vt:lpstr>
      </vt:variant>
      <vt:variant>
        <vt:i4>16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33</vt:i4>
      </vt:variant>
    </vt:vector>
  </HeadingPairs>
  <TitlesOfParts>
    <vt:vector size="50" baseType="lpstr">
      <vt:lpstr>HY견고딕</vt:lpstr>
      <vt:lpstr>HY견명조</vt:lpstr>
      <vt:lpstr>HY나무B</vt:lpstr>
      <vt:lpstr>HY중고딕</vt:lpstr>
      <vt:lpstr>HY헤드라인M</vt:lpstr>
      <vt:lpstr>굴림</vt:lpstr>
      <vt:lpstr>궁서체</vt:lpstr>
      <vt:lpstr>바탕</vt:lpstr>
      <vt:lpstr>휴먼둥근헤드라인</vt:lpstr>
      <vt:lpstr>휴먼매직체</vt:lpstr>
      <vt:lpstr>휴먼모음T</vt:lpstr>
      <vt:lpstr>휴먼옛체</vt:lpstr>
      <vt:lpstr>Arial</vt:lpstr>
      <vt:lpstr>Georgia</vt:lpstr>
      <vt:lpstr>Times New Roman</vt:lpstr>
      <vt:lpstr>Wingdings</vt:lpstr>
      <vt:lpstr>고구려 벽화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자세를  낮추고  대피해야....</vt:lpstr>
      <vt:lpstr>PowerPoint 프레젠테이션</vt:lpstr>
      <vt:lpstr>피 난 설 비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피 난 설 비</vt:lpstr>
      <vt:lpstr>2011년12월25일 추락사고가 발생한 모텔사진</vt:lpstr>
      <vt:lpstr>2011년25일 추락사고가 발생한한모탤사진</vt:lpstr>
      <vt:lpstr>PowerPoint 프레젠테이션</vt:lpstr>
      <vt:lpstr>   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KOSHA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이지현</dc:creator>
  <cp:lastModifiedBy>CNS005</cp:lastModifiedBy>
  <cp:revision>442</cp:revision>
  <cp:lastPrinted>2002-10-14T02:34:44Z</cp:lastPrinted>
  <dcterms:created xsi:type="dcterms:W3CDTF">2002-05-31T04:39:52Z</dcterms:created>
  <dcterms:modified xsi:type="dcterms:W3CDTF">2022-03-08T06:04:05Z</dcterms:modified>
</cp:coreProperties>
</file>