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92D4"/>
    <a:srgbClr val="006CB5"/>
    <a:srgbClr val="29972E"/>
    <a:srgbClr val="8C8C70"/>
    <a:srgbClr val="6EB92B"/>
    <a:srgbClr val="EB6100"/>
    <a:srgbClr val="F39800"/>
    <a:srgbClr val="00B0D9"/>
    <a:srgbClr val="B3D236"/>
    <a:srgbClr val="FCB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02" y="-2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48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24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36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06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77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24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236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54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18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8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81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43288-133B-47A7-B2E6-BEB210CAE1A0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89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15" y="0"/>
            <a:ext cx="9906000" cy="404664"/>
          </a:xfrm>
          <a:prstGeom prst="rect">
            <a:avLst/>
          </a:prstGeom>
          <a:solidFill>
            <a:srgbClr val="0044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776536" cy="404664"/>
          </a:xfrm>
          <a:prstGeom prst="rect">
            <a:avLst/>
          </a:prstGeom>
          <a:solidFill>
            <a:srgbClr val="FCB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73096" y="0"/>
            <a:ext cx="776536" cy="404664"/>
          </a:xfrm>
          <a:prstGeom prst="rect">
            <a:avLst/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549632" y="0"/>
            <a:ext cx="776536" cy="404664"/>
          </a:xfrm>
          <a:prstGeom prst="rect">
            <a:avLst/>
          </a:prstGeom>
          <a:solidFill>
            <a:srgbClr val="00B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326168" y="0"/>
            <a:ext cx="776536" cy="404664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Picture 2" descr="C:\Users\owner\Desktop\함\사인물\로고\(충남인재육성재단) 로고(시그니처 백색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777" y="44624"/>
            <a:ext cx="1696890" cy="31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1319" y="476672"/>
            <a:ext cx="88852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latin typeface="HY견고딕" pitchFamily="18" charset="-127"/>
                <a:ea typeface="HY견고딕" pitchFamily="18" charset="-127"/>
              </a:rPr>
              <a:t>공용화장실</a:t>
            </a:r>
            <a:r>
              <a:rPr lang="ko-KR" altLang="en-US" sz="5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비데 설치 </a:t>
            </a:r>
            <a:r>
              <a:rPr lang="ko-KR" altLang="en-US" sz="5400" dirty="0" smtClean="0">
                <a:latin typeface="HY견고딕" pitchFamily="18" charset="-127"/>
                <a:ea typeface="HY견고딕" pitchFamily="18" charset="-127"/>
              </a:rPr>
              <a:t>안내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3" name="Picture 2" descr="C:\Users\owner\Desktop\비데 설치사진\크기변환_Resized_20190503_1426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478" y="1556394"/>
            <a:ext cx="4114962" cy="288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wner\Desktop\비데 설치사진\크기변환_Resized_20190503_15493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96" y="1556791"/>
            <a:ext cx="3891872" cy="2880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91319" y="4653135"/>
            <a:ext cx="913515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9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본관 </a:t>
            </a:r>
            <a:r>
              <a:rPr lang="en-US" altLang="ko-KR" sz="29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9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층</a:t>
            </a:r>
            <a:r>
              <a:rPr lang="en-US" altLang="ko-KR" sz="29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, 2</a:t>
            </a:r>
            <a:r>
              <a:rPr lang="ko-KR" altLang="en-US" sz="29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층 공용화장실</a:t>
            </a:r>
            <a:r>
              <a:rPr lang="ko-KR" altLang="en-US" sz="2900" dirty="0" smtClean="0">
                <a:latin typeface="HY견고딕" pitchFamily="18" charset="-127"/>
                <a:ea typeface="HY견고딕" pitchFamily="18" charset="-127"/>
              </a:rPr>
              <a:t>에</a:t>
            </a:r>
            <a:r>
              <a:rPr lang="ko-KR" altLang="en-US" sz="2900" dirty="0" smtClean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900" dirty="0" err="1" smtClean="0">
                <a:latin typeface="HY견고딕" pitchFamily="18" charset="-127"/>
                <a:ea typeface="HY견고딕" pitchFamily="18" charset="-127"/>
              </a:rPr>
              <a:t>비데를</a:t>
            </a:r>
            <a:r>
              <a:rPr lang="ko-KR" altLang="en-US" sz="2900" dirty="0" smtClean="0">
                <a:latin typeface="HY견고딕" pitchFamily="18" charset="-127"/>
                <a:ea typeface="HY견고딕" pitchFamily="18" charset="-127"/>
              </a:rPr>
              <a:t> 설치하였습니다</a:t>
            </a:r>
            <a:r>
              <a:rPr lang="en-US" altLang="ko-KR" sz="29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algn="ctr"/>
            <a:r>
              <a:rPr lang="ko-KR" altLang="en-US" sz="29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남자 </a:t>
            </a:r>
            <a:r>
              <a:rPr lang="en-US" altLang="ko-KR" sz="29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9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대씩</a:t>
            </a:r>
            <a:r>
              <a:rPr lang="en-US" altLang="ko-KR" sz="29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9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여자 </a:t>
            </a:r>
            <a:r>
              <a:rPr lang="en-US" altLang="ko-KR" sz="29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9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대씩 설치</a:t>
            </a:r>
            <a:r>
              <a:rPr lang="ko-KR" altLang="en-US" sz="2900" dirty="0" smtClean="0">
                <a:latin typeface="HY견고딕" pitchFamily="18" charset="-127"/>
                <a:ea typeface="HY견고딕" pitchFamily="18" charset="-127"/>
              </a:rPr>
              <a:t>하였으니</a:t>
            </a:r>
            <a:endParaRPr lang="en-US" altLang="ko-KR" sz="2900" dirty="0" smtClean="0"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ko-KR" altLang="en-US" sz="2900" dirty="0" smtClean="0">
                <a:latin typeface="HY견고딕" pitchFamily="18" charset="-127"/>
                <a:ea typeface="HY견고딕" pitchFamily="18" charset="-127"/>
              </a:rPr>
              <a:t>이용 시 불편사항은 홈페이지 시설수리요청 게시판에 신청하거나 지도사실에 </a:t>
            </a:r>
            <a:r>
              <a:rPr lang="ko-KR" altLang="en-US" sz="2900" dirty="0" smtClean="0">
                <a:latin typeface="HY견고딕" pitchFamily="18" charset="-127"/>
                <a:ea typeface="HY견고딕" pitchFamily="18" charset="-127"/>
              </a:rPr>
              <a:t>알려주기 바랍니</a:t>
            </a:r>
            <a:r>
              <a:rPr lang="ko-KR" altLang="en-US" sz="2900" dirty="0" smtClean="0">
                <a:latin typeface="HY견고딕" pitchFamily="18" charset="-127"/>
                <a:ea typeface="HY견고딕" pitchFamily="18" charset="-127"/>
              </a:rPr>
              <a:t>다</a:t>
            </a:r>
            <a:r>
              <a:rPr lang="en-US" altLang="ko-KR" sz="29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900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23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3055</TotalTime>
  <Words>33</Words>
  <Application>Microsoft Office PowerPoint</Application>
  <PresentationFormat>A4 용지(210x297mm)</PresentationFormat>
  <Paragraphs>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36</cp:revision>
  <cp:lastPrinted>2019-05-03T07:51:23Z</cp:lastPrinted>
  <dcterms:created xsi:type="dcterms:W3CDTF">2018-04-19T09:03:36Z</dcterms:created>
  <dcterms:modified xsi:type="dcterms:W3CDTF">2019-05-03T07:54:11Z</dcterms:modified>
</cp:coreProperties>
</file>